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 snapToGrid="0">
      <p:cViewPr varScale="1">
        <p:scale>
          <a:sx n="20" d="100"/>
          <a:sy n="20" d="100"/>
        </p:scale>
        <p:origin x="3078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3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676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3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12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54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0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403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0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9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0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2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 descr="Kids Garden Stock Illustrations – 16,675 Kids Garden Sto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631577" y="952967"/>
            <a:ext cx="9144000" cy="1655762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Berlin Sans FB" panose="020E0602020502020306" pitchFamily="34" charset="0"/>
              </a:rPr>
              <a:t>The geography song</a:t>
            </a:r>
            <a:endParaRPr lang="en-GB" sz="4000" dirty="0"/>
          </a:p>
        </p:txBody>
      </p:sp>
      <p:sp>
        <p:nvSpPr>
          <p:cNvPr id="9" name="AutoShape 10" descr="Free Sowing Seeds Cliparts, Download Free Clip Art, Free Clip Art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874" y="2286000"/>
            <a:ext cx="7046260" cy="352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6"/>
    </mc:Choice>
    <mc:Fallback xmlns="">
      <p:transition spd="slow" advTm="1004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50776" y="510989"/>
            <a:ext cx="658905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b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The geography song</a:t>
            </a:r>
          </a:p>
          <a:p>
            <a:endParaRPr lang="en-GB" sz="2200" b="1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Did </a:t>
            </a: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you know that the land on our planet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There are seven continents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Let’s learn them off by heart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let’s learn them off by heart</a:t>
            </a:r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!</a:t>
            </a:r>
          </a:p>
          <a:p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Come on, let’s go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Tell me what you know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Explore the planet with me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We call it geography.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Let’s go to Asia, Africa, North and South America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 (x2</a:t>
            </a:r>
            <a:r>
              <a:rPr lang="en-GB" sz="2200" i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  <p:pic>
        <p:nvPicPr>
          <p:cNvPr id="4" name="The geography song (performance track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98842" y="5109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74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4894" y="877705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Did you know the water on our planet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There are five blue sparkling oceans;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Let's learn them off by heart.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parts,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let's learn them off by heart</a:t>
            </a:r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.</a:t>
            </a:r>
          </a:p>
          <a:p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Chorus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The Southern, Atlantic, Pacific and Indian, 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The Arctic Ocean is a little cold. (x4)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Let's go to Asia, Africa, North and South America,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Australia. (x4)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e geography song (performance track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0407" y="1021183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398940" y="-277193"/>
            <a:ext cx="5684258" cy="85488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9708" y="3997234"/>
            <a:ext cx="787309" cy="6096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9461" y="2216196"/>
            <a:ext cx="657556" cy="12759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1735" y="156869"/>
            <a:ext cx="10340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HfW cursive" panose="00000500000000000000" pitchFamily="2" charset="0"/>
              </a:rPr>
              <a:t>Listen to the song and point to the continents and oceans on the map. </a:t>
            </a:r>
          </a:p>
          <a:p>
            <a:r>
              <a:rPr lang="en-GB" sz="2200" dirty="0" smtClean="0">
                <a:latin typeface="HfW cursive" panose="00000500000000000000" pitchFamily="2" charset="0"/>
              </a:rPr>
              <a:t>Can you put Moana on the continents and Nemo in the oceans? </a:t>
            </a:r>
            <a:endParaRPr lang="en-GB" sz="22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49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08083B9-4E04-4CFB-8DC4-120500B67E89}"/>
</file>

<file path=customXml/itemProps2.xml><?xml version="1.0" encoding="utf-8"?>
<ds:datastoreItem xmlns:ds="http://schemas.openxmlformats.org/officeDocument/2006/customXml" ds:itemID="{3973D5D3-8462-4267-897A-6701EBE771FB}"/>
</file>

<file path=customXml/itemProps3.xml><?xml version="1.0" encoding="utf-8"?>
<ds:datastoreItem xmlns:ds="http://schemas.openxmlformats.org/officeDocument/2006/customXml" ds:itemID="{68D01CE8-E918-47C5-A479-D980CAFCF912}"/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51</Words>
  <Application>Microsoft Office PowerPoint</Application>
  <PresentationFormat>Widescreen</PresentationFormat>
  <Paragraphs>14</Paragraphs>
  <Slides>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Mulligan, Angela</dc:creator>
  <cp:lastModifiedBy>Emma Soar</cp:lastModifiedBy>
  <cp:revision>11</cp:revision>
  <dcterms:created xsi:type="dcterms:W3CDTF">2020-05-13T12:43:14Z</dcterms:created>
  <dcterms:modified xsi:type="dcterms:W3CDTF">2020-06-01T11:28:23Z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