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5" r:id="rId4"/>
  </p:sldMasterIdLst>
  <p:notesMasterIdLst>
    <p:notesMasterId r:id="rId29"/>
  </p:notesMasterIdLst>
  <p:sldIdLst>
    <p:sldId id="256" r:id="rId5"/>
    <p:sldId id="294" r:id="rId6"/>
    <p:sldId id="375" r:id="rId7"/>
    <p:sldId id="298" r:id="rId8"/>
    <p:sldId id="287" r:id="rId9"/>
    <p:sldId id="297" r:id="rId10"/>
    <p:sldId id="292" r:id="rId11"/>
    <p:sldId id="371" r:id="rId12"/>
    <p:sldId id="283" r:id="rId13"/>
    <p:sldId id="363" r:id="rId14"/>
    <p:sldId id="373" r:id="rId15"/>
    <p:sldId id="365" r:id="rId16"/>
    <p:sldId id="302" r:id="rId17"/>
    <p:sldId id="258" r:id="rId18"/>
    <p:sldId id="259" r:id="rId19"/>
    <p:sldId id="260" r:id="rId20"/>
    <p:sldId id="289" r:id="rId21"/>
    <p:sldId id="369" r:id="rId22"/>
    <p:sldId id="374" r:id="rId23"/>
    <p:sldId id="288" r:id="rId24"/>
    <p:sldId id="296" r:id="rId25"/>
    <p:sldId id="372" r:id="rId26"/>
    <p:sldId id="370" r:id="rId27"/>
    <p:sldId id="295"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115"/>
    <p:restoredTop sz="89041" autoAdjust="0"/>
  </p:normalViewPr>
  <p:slideViewPr>
    <p:cSldViewPr>
      <p:cViewPr varScale="1">
        <p:scale>
          <a:sx n="99" d="100"/>
          <a:sy n="99" d="100"/>
        </p:scale>
        <p:origin x="203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29D7E9F-8A00-4FC4-B5F8-D32C19A7057B}" type="datetimeFigureOut">
              <a:rPr lang="en-US" smtClean="0"/>
              <a:pPr/>
              <a:t>10/3/2025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3D3D8CB-A175-4F35-AD67-71F4BA2C1446}" type="slidenum">
              <a:rPr lang="en-GB" smtClean="0"/>
              <a:pPr/>
              <a:t>‹#›</a:t>
            </a:fld>
            <a:endParaRPr lang="en-GB"/>
          </a:p>
        </p:txBody>
      </p:sp>
    </p:spTree>
    <p:extLst>
      <p:ext uri="{BB962C8B-B14F-4D97-AF65-F5344CB8AC3E}">
        <p14:creationId xmlns:p14="http://schemas.microsoft.com/office/powerpoint/2010/main" val="37582580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D3D8CB-A175-4F35-AD67-71F4BA2C1446}" type="slidenum">
              <a:rPr lang="en-GB" smtClean="0"/>
              <a:pPr/>
              <a:t>1</a:t>
            </a:fld>
            <a:endParaRPr lang="en-GB"/>
          </a:p>
        </p:txBody>
      </p:sp>
    </p:spTree>
    <p:extLst>
      <p:ext uri="{BB962C8B-B14F-4D97-AF65-F5344CB8AC3E}">
        <p14:creationId xmlns:p14="http://schemas.microsoft.com/office/powerpoint/2010/main" val="6855253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D3D8CB-A175-4F35-AD67-71F4BA2C1446}" type="slidenum">
              <a:rPr lang="en-GB" smtClean="0"/>
              <a:pPr/>
              <a:t>5</a:t>
            </a:fld>
            <a:endParaRPr lang="en-GB"/>
          </a:p>
        </p:txBody>
      </p:sp>
    </p:spTree>
    <p:extLst>
      <p:ext uri="{BB962C8B-B14F-4D97-AF65-F5344CB8AC3E}">
        <p14:creationId xmlns:p14="http://schemas.microsoft.com/office/powerpoint/2010/main" val="34658912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3D3D8CB-A175-4F35-AD67-71F4BA2C1446}" type="slidenum">
              <a:rPr lang="en-GB" smtClean="0"/>
              <a:pPr/>
              <a:t>8</a:t>
            </a:fld>
            <a:endParaRPr lang="en-GB"/>
          </a:p>
        </p:txBody>
      </p:sp>
    </p:spTree>
    <p:extLst>
      <p:ext uri="{BB962C8B-B14F-4D97-AF65-F5344CB8AC3E}">
        <p14:creationId xmlns:p14="http://schemas.microsoft.com/office/powerpoint/2010/main" val="39675443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 children starting with sounds – children listen for sounds in words and then learn the spellings that represent them.</a:t>
            </a:r>
          </a:p>
          <a:p>
            <a:endParaRPr lang="en-GB" dirty="0"/>
          </a:p>
          <a:p>
            <a:r>
              <a:rPr lang="en-GB" dirty="0"/>
              <a:t>EY – alphabet code knowledge</a:t>
            </a:r>
          </a:p>
          <a:p>
            <a:r>
              <a:rPr lang="en-GB" dirty="0"/>
              <a:t>Y1/2/3/4 – alternative spellings for sounds and polysyllabic words</a:t>
            </a:r>
          </a:p>
          <a:p>
            <a:r>
              <a:rPr lang="en-GB" dirty="0"/>
              <a:t>Y5/6 – explicit teaching of spelling and analysing words </a:t>
            </a:r>
          </a:p>
          <a:p>
            <a:endParaRPr lang="en-GB" dirty="0"/>
          </a:p>
          <a:p>
            <a:r>
              <a:rPr lang="en-GB" dirty="0"/>
              <a:t>Explain precise pronunciation and how the </a:t>
            </a:r>
            <a:r>
              <a:rPr lang="en-GB" dirty="0" err="1"/>
              <a:t>chn</a:t>
            </a:r>
            <a:r>
              <a:rPr lang="en-GB" dirty="0"/>
              <a:t> are explicitly error corrected to ensure that this is the case. Be mindful particularly of sounds /q/ /w/ /y/ </a:t>
            </a:r>
          </a:p>
        </p:txBody>
      </p:sp>
      <p:sp>
        <p:nvSpPr>
          <p:cNvPr id="4" name="Slide Number Placeholder 3"/>
          <p:cNvSpPr>
            <a:spLocks noGrp="1"/>
          </p:cNvSpPr>
          <p:nvPr>
            <p:ph type="sldNum" sz="quarter" idx="5"/>
          </p:nvPr>
        </p:nvSpPr>
        <p:spPr/>
        <p:txBody>
          <a:bodyPr/>
          <a:lstStyle/>
          <a:p>
            <a:fld id="{AAD340D6-7AED-45C5-AF32-A0695F964C59}" type="slidenum">
              <a:rPr lang="en-GB" smtClean="0"/>
              <a:t>9</a:t>
            </a:fld>
            <a:endParaRPr lang="en-GB"/>
          </a:p>
        </p:txBody>
      </p:sp>
    </p:spTree>
    <p:extLst>
      <p:ext uri="{BB962C8B-B14F-4D97-AF65-F5344CB8AC3E}">
        <p14:creationId xmlns:p14="http://schemas.microsoft.com/office/powerpoint/2010/main" val="41730038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a:p>
            <a:r>
              <a:rPr lang="en-GB" dirty="0"/>
              <a:t>A SW catch phrase used in school is “say the sounds and write the word” </a:t>
            </a:r>
          </a:p>
          <a:p>
            <a:r>
              <a:rPr lang="en-GB" dirty="0"/>
              <a:t>Y2-6 also mention polysyllabic words – “say the sounds, write the syllable”</a:t>
            </a:r>
          </a:p>
          <a:p>
            <a:endParaRPr lang="en-GB" dirty="0"/>
          </a:p>
          <a:p>
            <a:r>
              <a:rPr lang="en-GB" dirty="0"/>
              <a:t>Saying the sounds as the child writes the word is really important so encourage your child to say the sounds as they write. Writing them also helps with muscle memory and is a reflection of what we are doing in the classroom.</a:t>
            </a:r>
          </a:p>
          <a:p>
            <a:endParaRPr lang="en-GB" dirty="0"/>
          </a:p>
        </p:txBody>
      </p:sp>
      <p:sp>
        <p:nvSpPr>
          <p:cNvPr id="4" name="Slide Number Placeholder 3"/>
          <p:cNvSpPr>
            <a:spLocks noGrp="1"/>
          </p:cNvSpPr>
          <p:nvPr>
            <p:ph type="sldNum" sz="quarter" idx="5"/>
          </p:nvPr>
        </p:nvSpPr>
        <p:spPr/>
        <p:txBody>
          <a:bodyPr/>
          <a:lstStyle/>
          <a:p>
            <a:fld id="{AAD340D6-7AED-45C5-AF32-A0695F964C59}" type="slidenum">
              <a:rPr lang="en-GB" smtClean="0"/>
              <a:t>10</a:t>
            </a:fld>
            <a:endParaRPr lang="en-GB"/>
          </a:p>
        </p:txBody>
      </p:sp>
    </p:spTree>
    <p:extLst>
      <p:ext uri="{BB962C8B-B14F-4D97-AF65-F5344CB8AC3E}">
        <p14:creationId xmlns:p14="http://schemas.microsoft.com/office/powerpoint/2010/main" val="29165001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 children starting with sounds – children listen for sounds in words and then learn the spellings that represent them.</a:t>
            </a:r>
          </a:p>
          <a:p>
            <a:endParaRPr lang="en-GB" dirty="0"/>
          </a:p>
          <a:p>
            <a:r>
              <a:rPr lang="en-GB" dirty="0"/>
              <a:t>EY – alphabet code knowledge</a:t>
            </a:r>
          </a:p>
          <a:p>
            <a:r>
              <a:rPr lang="en-GB" dirty="0"/>
              <a:t>Y1/2/3/4 – alternative spellings for sounds and polysyllabic words</a:t>
            </a:r>
          </a:p>
          <a:p>
            <a:r>
              <a:rPr lang="en-GB" dirty="0"/>
              <a:t>Y5/6 – explicit teaching of spelling and analysing words </a:t>
            </a:r>
          </a:p>
          <a:p>
            <a:endParaRPr lang="en-GB" dirty="0"/>
          </a:p>
          <a:p>
            <a:r>
              <a:rPr lang="en-GB" dirty="0"/>
              <a:t>Explain precise pronunciation and how the </a:t>
            </a:r>
            <a:r>
              <a:rPr lang="en-GB" dirty="0" err="1"/>
              <a:t>chn</a:t>
            </a:r>
            <a:r>
              <a:rPr lang="en-GB" dirty="0"/>
              <a:t> are explicitly error corrected to ensure that this is the case. Be mindful particularly of sounds /q/ /w/ /y/ </a:t>
            </a:r>
          </a:p>
        </p:txBody>
      </p:sp>
      <p:sp>
        <p:nvSpPr>
          <p:cNvPr id="4" name="Slide Number Placeholder 3"/>
          <p:cNvSpPr>
            <a:spLocks noGrp="1"/>
          </p:cNvSpPr>
          <p:nvPr>
            <p:ph type="sldNum" sz="quarter" idx="5"/>
          </p:nvPr>
        </p:nvSpPr>
        <p:spPr/>
        <p:txBody>
          <a:bodyPr/>
          <a:lstStyle/>
          <a:p>
            <a:fld id="{AAD340D6-7AED-45C5-AF32-A0695F964C59}" type="slidenum">
              <a:rPr lang="en-GB" smtClean="0"/>
              <a:t>11</a:t>
            </a:fld>
            <a:endParaRPr lang="en-GB"/>
          </a:p>
        </p:txBody>
      </p:sp>
    </p:spTree>
    <p:extLst>
      <p:ext uri="{BB962C8B-B14F-4D97-AF65-F5344CB8AC3E}">
        <p14:creationId xmlns:p14="http://schemas.microsoft.com/office/powerpoint/2010/main" val="38941085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use these phrases in school so using these at home would help the children hear the same message.</a:t>
            </a:r>
          </a:p>
          <a:p>
            <a:endParaRPr lang="en-GB" dirty="0"/>
          </a:p>
          <a:p>
            <a:r>
              <a:rPr lang="en-GB" dirty="0"/>
              <a:t>Regular practise is important so aim for a minimum of four times a week for reading and spelling.</a:t>
            </a:r>
          </a:p>
        </p:txBody>
      </p:sp>
      <p:sp>
        <p:nvSpPr>
          <p:cNvPr id="4" name="Slide Number Placeholder 3"/>
          <p:cNvSpPr>
            <a:spLocks noGrp="1"/>
          </p:cNvSpPr>
          <p:nvPr>
            <p:ph type="sldNum" sz="quarter" idx="5"/>
          </p:nvPr>
        </p:nvSpPr>
        <p:spPr/>
        <p:txBody>
          <a:bodyPr/>
          <a:lstStyle/>
          <a:p>
            <a:fld id="{AAD340D6-7AED-45C5-AF32-A0695F964C59}" type="slidenum">
              <a:rPr lang="en-GB" smtClean="0"/>
              <a:t>12</a:t>
            </a:fld>
            <a:endParaRPr lang="en-GB"/>
          </a:p>
        </p:txBody>
      </p:sp>
    </p:spTree>
    <p:extLst>
      <p:ext uri="{BB962C8B-B14F-4D97-AF65-F5344CB8AC3E}">
        <p14:creationId xmlns:p14="http://schemas.microsoft.com/office/powerpoint/2010/main" val="5567020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3D3D8CB-A175-4F35-AD67-71F4BA2C1446}" type="slidenum">
              <a:rPr lang="en-GB" smtClean="0"/>
              <a:pPr/>
              <a:t>18</a:t>
            </a:fld>
            <a:endParaRPr lang="en-GB"/>
          </a:p>
        </p:txBody>
      </p:sp>
    </p:spTree>
    <p:extLst>
      <p:ext uri="{BB962C8B-B14F-4D97-AF65-F5344CB8AC3E}">
        <p14:creationId xmlns:p14="http://schemas.microsoft.com/office/powerpoint/2010/main" val="4638984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Talk about earrings</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a:t>Only have kit on days for PE</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a:t>what days, still some places in clubs</a:t>
            </a:r>
          </a:p>
          <a:p>
            <a:endParaRPr lang="en-US" dirty="0"/>
          </a:p>
        </p:txBody>
      </p:sp>
      <p:sp>
        <p:nvSpPr>
          <p:cNvPr id="4" name="Slide Number Placeholder 3"/>
          <p:cNvSpPr>
            <a:spLocks noGrp="1"/>
          </p:cNvSpPr>
          <p:nvPr>
            <p:ph type="sldNum" sz="quarter" idx="10"/>
          </p:nvPr>
        </p:nvSpPr>
        <p:spPr/>
        <p:txBody>
          <a:bodyPr/>
          <a:lstStyle/>
          <a:p>
            <a:fld id="{73D3D8CB-A175-4F35-AD67-71F4BA2C1446}" type="slidenum">
              <a:rPr lang="en-GB" smtClean="0"/>
              <a:pPr/>
              <a:t>20</a:t>
            </a:fld>
            <a:endParaRPr lang="en-GB"/>
          </a:p>
        </p:txBody>
      </p:sp>
    </p:spTree>
    <p:extLst>
      <p:ext uri="{BB962C8B-B14F-4D97-AF65-F5344CB8AC3E}">
        <p14:creationId xmlns:p14="http://schemas.microsoft.com/office/powerpoint/2010/main" val="35140671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Talk about earrings</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a:t>Only have kit on days for PE</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a:t>what days, still some places in clubs</a:t>
            </a:r>
          </a:p>
          <a:p>
            <a:endParaRPr lang="en-US" dirty="0"/>
          </a:p>
        </p:txBody>
      </p:sp>
      <p:sp>
        <p:nvSpPr>
          <p:cNvPr id="4" name="Slide Number Placeholder 3"/>
          <p:cNvSpPr>
            <a:spLocks noGrp="1"/>
          </p:cNvSpPr>
          <p:nvPr>
            <p:ph type="sldNum" sz="quarter" idx="10"/>
          </p:nvPr>
        </p:nvSpPr>
        <p:spPr/>
        <p:txBody>
          <a:bodyPr/>
          <a:lstStyle/>
          <a:p>
            <a:fld id="{73D3D8CB-A175-4F35-AD67-71F4BA2C1446}" type="slidenum">
              <a:rPr lang="en-GB" smtClean="0"/>
              <a:pPr/>
              <a:t>21</a:t>
            </a:fld>
            <a:endParaRPr lang="en-GB"/>
          </a:p>
        </p:txBody>
      </p:sp>
    </p:spTree>
    <p:extLst>
      <p:ext uri="{BB962C8B-B14F-4D97-AF65-F5344CB8AC3E}">
        <p14:creationId xmlns:p14="http://schemas.microsoft.com/office/powerpoint/2010/main" val="20488215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D3D8CB-A175-4F35-AD67-71F4BA2C1446}" type="slidenum">
              <a:rPr lang="en-GB" smtClean="0"/>
              <a:pPr/>
              <a:t>23</a:t>
            </a:fld>
            <a:endParaRPr lang="en-GB"/>
          </a:p>
        </p:txBody>
      </p:sp>
    </p:spTree>
    <p:extLst>
      <p:ext uri="{BB962C8B-B14F-4D97-AF65-F5344CB8AC3E}">
        <p14:creationId xmlns:p14="http://schemas.microsoft.com/office/powerpoint/2010/main" val="8606153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3D3D8CB-A175-4F35-AD67-71F4BA2C1446}" type="slidenum">
              <a:rPr lang="en-GB" smtClean="0"/>
              <a:pPr/>
              <a:t>24</a:t>
            </a:fld>
            <a:endParaRPr lang="en-GB"/>
          </a:p>
        </p:txBody>
      </p:sp>
    </p:spTree>
    <p:extLst>
      <p:ext uri="{BB962C8B-B14F-4D97-AF65-F5344CB8AC3E}">
        <p14:creationId xmlns:p14="http://schemas.microsoft.com/office/powerpoint/2010/main" val="428145005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wireframeOverlay-Home.png"/>
          <p:cNvPicPr>
            <a:picLocks noChangeAspect="1"/>
          </p:cNvPicPr>
          <p:nvPr/>
        </p:nvPicPr>
        <p:blipFill>
          <a:blip r:embed="rId2"/>
          <a:srcRect t="-93973"/>
          <a:stretch>
            <a:fillRect/>
          </a:stretch>
        </p:blipFill>
        <p:spPr>
          <a:xfrm>
            <a:off x="179294" y="1183341"/>
            <a:ext cx="8787384" cy="5276725"/>
          </a:xfrm>
          <a:prstGeom prst="rect">
            <a:avLst/>
          </a:prstGeom>
          <a:gradFill>
            <a:gsLst>
              <a:gs pos="0">
                <a:schemeClr val="tx2"/>
              </a:gs>
              <a:gs pos="100000">
                <a:schemeClr val="bg2"/>
              </a:gs>
            </a:gsLst>
            <a:lin ang="5400000" scaled="0"/>
          </a:gradFill>
        </p:spPr>
      </p:pic>
      <p:sp>
        <p:nvSpPr>
          <p:cNvPr id="2" name="Title 1"/>
          <p:cNvSpPr>
            <a:spLocks noGrp="1"/>
          </p:cNvSpPr>
          <p:nvPr>
            <p:ph type="ctrTitle"/>
          </p:nvPr>
        </p:nvSpPr>
        <p:spPr>
          <a:xfrm>
            <a:off x="417513" y="2168338"/>
            <a:ext cx="8307387" cy="1619250"/>
          </a:xfrm>
        </p:spPr>
        <p:txBody>
          <a:bodyPr/>
          <a:lstStyle>
            <a:lvl1pPr algn="ctr">
              <a:defRPr sz="4800"/>
            </a:lvl1pPr>
          </a:lstStyle>
          <a:p>
            <a:r>
              <a:rPr lang="en-GB"/>
              <a:t>Click to edit Master title style</a:t>
            </a:r>
            <a:endParaRPr/>
          </a:p>
        </p:txBody>
      </p:sp>
      <p:sp>
        <p:nvSpPr>
          <p:cNvPr id="3" name="Subtitle 2"/>
          <p:cNvSpPr>
            <a:spLocks noGrp="1"/>
          </p:cNvSpPr>
          <p:nvPr>
            <p:ph type="subTitle" idx="1"/>
          </p:nvPr>
        </p:nvSpPr>
        <p:spPr>
          <a:xfrm>
            <a:off x="417513" y="3810000"/>
            <a:ext cx="8307387" cy="753036"/>
          </a:xfrm>
        </p:spPr>
        <p:txBody>
          <a:bodyPr>
            <a:normAutofit/>
          </a:bodyPr>
          <a:lstStyle>
            <a:lvl1pPr marL="0" indent="0" algn="ctr">
              <a:spcBef>
                <a:spcPts val="300"/>
              </a:spcBef>
              <a:buNone/>
              <a:defRPr sz="1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dirty="0"/>
          </a:p>
        </p:txBody>
      </p:sp>
      <p:sp>
        <p:nvSpPr>
          <p:cNvPr id="4" name="Date Placeholder 3"/>
          <p:cNvSpPr>
            <a:spLocks noGrp="1"/>
          </p:cNvSpPr>
          <p:nvPr>
            <p:ph type="dt" sz="half" idx="10"/>
          </p:nvPr>
        </p:nvSpPr>
        <p:spPr/>
        <p:txBody>
          <a:bodyPr/>
          <a:lstStyle/>
          <a:p>
            <a:fld id="{10020D32-75B5-400B-BBEC-D21AB9070492}" type="datetimeFigureOut">
              <a:rPr lang="en-US" smtClean="0"/>
              <a:pPr/>
              <a:t>10/3/2025</a:t>
            </a:fld>
            <a:endParaRPr lang="en-US"/>
          </a:p>
        </p:txBody>
      </p:sp>
      <p:sp>
        <p:nvSpPr>
          <p:cNvPr id="5" name="Footer Placeholder 4"/>
          <p:cNvSpPr>
            <a:spLocks noGrp="1"/>
          </p:cNvSpPr>
          <p:nvPr>
            <p:ph type="ftr" sz="quarter" idx="11"/>
          </p:nvPr>
        </p:nvSpPr>
        <p:spPr/>
        <p:txBody>
          <a:bodyPr/>
          <a:lstStyle/>
          <a:p>
            <a:endParaRPr lang="en-US"/>
          </a:p>
        </p:txBody>
      </p:sp>
      <p:pic>
        <p:nvPicPr>
          <p:cNvPr id="8" name="Picture 7" descr="DirectionalButtons-RightOnly.png"/>
          <p:cNvPicPr>
            <a:picLocks noChangeAspect="1"/>
          </p:cNvPicPr>
          <p:nvPr/>
        </p:nvPicPr>
        <p:blipFill>
          <a:blip r:embed="rId3"/>
          <a:stretch>
            <a:fillRect/>
          </a:stretch>
        </p:blipFill>
        <p:spPr>
          <a:xfrm>
            <a:off x="7822266" y="533400"/>
            <a:ext cx="752475" cy="352425"/>
          </a:xfrm>
          <a:prstGeom prst="rect">
            <a:avLst/>
          </a:prstGeom>
        </p:spPr>
      </p:pic>
      <p:sp>
        <p:nvSpPr>
          <p:cNvPr id="9" name="Slide Number Placeholder 5"/>
          <p:cNvSpPr>
            <a:spLocks noGrp="1"/>
          </p:cNvSpPr>
          <p:nvPr>
            <p:ph type="sldNum" sz="quarter" idx="12"/>
          </p:nvPr>
        </p:nvSpPr>
        <p:spPr>
          <a:xfrm>
            <a:off x="8382000" y="1219200"/>
            <a:ext cx="533400" cy="365125"/>
          </a:xfrm>
        </p:spPr>
        <p:txBody>
          <a:bodyPr/>
          <a:lstStyle/>
          <a:p>
            <a:fld id="{F8BB780E-CF7D-4BDD-BD9D-7401584461C5}"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wireframeOverlay-Content.png"/>
          <p:cNvPicPr>
            <a:picLocks noChangeAspect="1"/>
          </p:cNvPicPr>
          <p:nvPr/>
        </p:nvPicPr>
        <p:blipFill>
          <a:blip r:embed="rId2"/>
          <a:stretch>
            <a:fillRect/>
          </a:stretch>
        </p:blipFill>
        <p:spPr>
          <a:xfrm>
            <a:off x="179294" y="1179576"/>
            <a:ext cx="8787384" cy="1440702"/>
          </a:xfrm>
          <a:prstGeom prst="rect">
            <a:avLst/>
          </a:prstGeom>
          <a:gradFill>
            <a:gsLst>
              <a:gs pos="0">
                <a:schemeClr val="tx2"/>
              </a:gs>
              <a:gs pos="100000">
                <a:schemeClr val="bg2"/>
              </a:gs>
            </a:gsLst>
            <a:lin ang="5400000" scaled="0"/>
          </a:gradFill>
        </p:spPr>
      </p:pic>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idx="1"/>
          </p:nvPr>
        </p:nvSpPr>
        <p:spPr>
          <a:xfrm>
            <a:off x="415925" y="2756646"/>
            <a:ext cx="8308975" cy="3491753"/>
          </a:xfrm>
        </p:spPr>
        <p:txBody>
          <a:bodyPr>
            <a:normAutofit/>
          </a:bodyPr>
          <a:lstStyle>
            <a:lvl1pPr>
              <a:defRPr sz="2000"/>
            </a:lvl1pPr>
            <a:lvl2pPr>
              <a:defRPr sz="1800"/>
            </a:lvl2pPr>
            <a:lvl3pPr>
              <a:defRPr sz="1800"/>
            </a:lvl3pPr>
            <a:lvl4pPr>
              <a:defRPr sz="1800"/>
            </a:lvl4pPr>
            <a:lvl5pPr>
              <a:defRPr sz="18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10020D32-75B5-400B-BBEC-D21AB9070492}" type="datetimeFigureOut">
              <a:rPr lang="en-US" smtClean="0"/>
              <a:pPr/>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BB780E-CF7D-4BDD-BD9D-7401584461C5}"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Alt.">
    <p:spTree>
      <p:nvGrpSpPr>
        <p:cNvPr id="1" name=""/>
        <p:cNvGrpSpPr/>
        <p:nvPr/>
      </p:nvGrpSpPr>
      <p:grpSpPr>
        <a:xfrm>
          <a:off x="0" y="0"/>
          <a:ext cx="0" cy="0"/>
          <a:chOff x="0" y="0"/>
          <a:chExt cx="0" cy="0"/>
        </a:xfrm>
      </p:grpSpPr>
      <p:pic>
        <p:nvPicPr>
          <p:cNvPr id="8" name="Picture 7" descr="wireframeOverlay-TCFull.png"/>
          <p:cNvPicPr>
            <a:picLocks noChangeAspect="1"/>
          </p:cNvPicPr>
          <p:nvPr/>
        </p:nvPicPr>
        <p:blipFill>
          <a:blip r:embed="rId2"/>
          <a:srcRect l="-198711"/>
          <a:stretch>
            <a:fillRect/>
          </a:stretch>
        </p:blipFill>
        <p:spPr>
          <a:xfrm>
            <a:off x="177999" y="1179576"/>
            <a:ext cx="8788373" cy="5276088"/>
          </a:xfrm>
          <a:prstGeom prst="rect">
            <a:avLst/>
          </a:prstGeom>
          <a:gradFill>
            <a:gsLst>
              <a:gs pos="0">
                <a:schemeClr val="bg2"/>
              </a:gs>
              <a:gs pos="100000">
                <a:schemeClr val="tx2"/>
              </a:gs>
            </a:gsLst>
            <a:lin ang="5400000" scaled="0"/>
          </a:gradFill>
        </p:spPr>
      </p:pic>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idx="1"/>
          </p:nvPr>
        </p:nvSpPr>
        <p:spPr/>
        <p:txBody>
          <a:bodyPr/>
          <a:lstStyle>
            <a:lvl1pPr>
              <a:buClrTx/>
              <a:defRPr>
                <a:solidFill>
                  <a:schemeClr val="bg1"/>
                </a:solidFill>
              </a:defRPr>
            </a:lvl1pPr>
            <a:lvl2pPr>
              <a:buClr>
                <a:schemeClr val="bg1">
                  <a:lumMod val="75000"/>
                </a:schemeClr>
              </a:buClr>
              <a:defRPr>
                <a:solidFill>
                  <a:schemeClr val="bg1"/>
                </a:solidFill>
              </a:defRPr>
            </a:lvl2pPr>
            <a:lvl3pPr>
              <a:buClrTx/>
              <a:defRPr>
                <a:solidFill>
                  <a:schemeClr val="bg1"/>
                </a:solidFill>
              </a:defRPr>
            </a:lvl3pPr>
            <a:lvl4pPr>
              <a:buClr>
                <a:schemeClr val="bg1">
                  <a:lumMod val="75000"/>
                </a:schemeClr>
              </a:buClr>
              <a:defRPr>
                <a:solidFill>
                  <a:schemeClr val="bg1"/>
                </a:solidFill>
              </a:defRPr>
            </a:lvl4pPr>
            <a:lvl5pPr>
              <a:buClrTx/>
              <a:defRPr>
                <a:solidFill>
                  <a:schemeClr val="bg1"/>
                </a:solidFill>
              </a:defRPr>
            </a:lvl5pPr>
            <a:lvl6pPr>
              <a:buClr>
                <a:schemeClr val="bg1">
                  <a:lumMod val="75000"/>
                </a:schemeClr>
              </a:buClr>
              <a:defRPr lang="en-US" sz="1800" kern="1200" dirty="0" smtClean="0">
                <a:solidFill>
                  <a:schemeClr val="bg1"/>
                </a:solidFill>
                <a:latin typeface="+mn-lt"/>
                <a:ea typeface="+mn-ea"/>
                <a:cs typeface="+mn-cs"/>
              </a:defRPr>
            </a:lvl6pPr>
            <a:lvl7pPr>
              <a:buClr>
                <a:schemeClr val="bg1"/>
              </a:buClr>
              <a:defRPr lang="en-US" sz="1800" kern="1200" dirty="0" smtClean="0">
                <a:solidFill>
                  <a:schemeClr val="bg1"/>
                </a:solidFill>
                <a:latin typeface="+mn-lt"/>
                <a:ea typeface="+mn-ea"/>
                <a:cs typeface="+mn-cs"/>
              </a:defRPr>
            </a:lvl7pPr>
            <a:lvl8pPr>
              <a:buClr>
                <a:schemeClr val="bg1">
                  <a:lumMod val="75000"/>
                </a:schemeClr>
              </a:buClr>
              <a:defRPr lang="en-US" sz="1800" kern="1200" dirty="0" smtClean="0">
                <a:solidFill>
                  <a:schemeClr val="bg1"/>
                </a:solidFill>
                <a:latin typeface="+mn-lt"/>
                <a:ea typeface="+mn-ea"/>
                <a:cs typeface="+mn-cs"/>
              </a:defRPr>
            </a:lvl8pPr>
            <a:lvl9pPr>
              <a:buClr>
                <a:schemeClr val="bg1"/>
              </a:buClr>
              <a:defRPr sz="1800" kern="1200" dirty="0">
                <a:solidFill>
                  <a:schemeClr val="bg1"/>
                </a:solidFill>
                <a:latin typeface="+mn-lt"/>
                <a:ea typeface="+mn-ea"/>
                <a:cs typeface="+mn-cs"/>
              </a:defRPr>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10020D32-75B5-400B-BBEC-D21AB9070492}" type="datetimeFigureOut">
              <a:rPr lang="en-US" smtClean="0"/>
              <a:pPr/>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BB780E-CF7D-4BDD-BD9D-7401584461C5}"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wireframeOverlay-SectionH.png"/>
          <p:cNvPicPr>
            <a:picLocks noChangeAspect="1"/>
          </p:cNvPicPr>
          <p:nvPr/>
        </p:nvPicPr>
        <p:blipFill>
          <a:blip r:embed="rId2"/>
          <a:srcRect r="-91875"/>
          <a:stretch>
            <a:fillRect/>
          </a:stretch>
        </p:blipFill>
        <p:spPr>
          <a:xfrm>
            <a:off x="182880" y="1179576"/>
            <a:ext cx="8785105" cy="5276088"/>
          </a:xfrm>
          <a:prstGeom prst="rect">
            <a:avLst/>
          </a:prstGeom>
          <a:gradFill>
            <a:gsLst>
              <a:gs pos="0">
                <a:schemeClr val="tx2"/>
              </a:gs>
              <a:gs pos="100000">
                <a:schemeClr val="bg2"/>
              </a:gs>
            </a:gsLst>
            <a:lin ang="5400000" scaled="0"/>
          </a:gradFill>
        </p:spPr>
      </p:pic>
      <p:sp>
        <p:nvSpPr>
          <p:cNvPr id="2" name="Title 1"/>
          <p:cNvSpPr>
            <a:spLocks noGrp="1"/>
          </p:cNvSpPr>
          <p:nvPr>
            <p:ph type="title"/>
          </p:nvPr>
        </p:nvSpPr>
        <p:spPr>
          <a:xfrm>
            <a:off x="2133600" y="3429000"/>
            <a:ext cx="6591300" cy="1371600"/>
          </a:xfrm>
        </p:spPr>
        <p:txBody>
          <a:bodyPr anchor="b" anchorCtr="0"/>
          <a:lstStyle>
            <a:lvl1pPr algn="r">
              <a:defRPr sz="4800" b="0" cap="none" baseline="0"/>
            </a:lvl1pPr>
          </a:lstStyle>
          <a:p>
            <a:r>
              <a:rPr lang="en-GB"/>
              <a:t>Click to edit Master title style</a:t>
            </a:r>
            <a:endParaRPr dirty="0"/>
          </a:p>
        </p:txBody>
      </p:sp>
      <p:sp>
        <p:nvSpPr>
          <p:cNvPr id="3" name="Text Placeholder 2"/>
          <p:cNvSpPr>
            <a:spLocks noGrp="1"/>
          </p:cNvSpPr>
          <p:nvPr>
            <p:ph type="body" idx="1"/>
          </p:nvPr>
        </p:nvSpPr>
        <p:spPr>
          <a:xfrm>
            <a:off x="2133600" y="4800599"/>
            <a:ext cx="6591300" cy="1066801"/>
          </a:xfrm>
        </p:spPr>
        <p:txBody>
          <a:bodyPr anchor="t" anchorCtr="0">
            <a:normAutofit/>
          </a:bodyPr>
          <a:lstStyle>
            <a:lvl1pPr marL="0" indent="0" algn="r">
              <a:spcBef>
                <a:spcPts val="300"/>
              </a:spcBef>
              <a:buNone/>
              <a:defRPr sz="18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0020D32-75B5-400B-BBEC-D21AB9070492}" type="datetimeFigureOut">
              <a:rPr lang="en-US" smtClean="0"/>
              <a:pPr/>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BB780E-CF7D-4BDD-BD9D-7401584461C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wireframeOverlay-Content.png"/>
          <p:cNvPicPr>
            <a:picLocks noChangeAspect="1"/>
          </p:cNvPicPr>
          <p:nvPr/>
        </p:nvPicPr>
        <p:blipFill>
          <a:blip r:embed="rId2"/>
          <a:stretch>
            <a:fillRect/>
          </a:stretch>
        </p:blipFill>
        <p:spPr>
          <a:xfrm>
            <a:off x="179294" y="1179576"/>
            <a:ext cx="8787384" cy="1440702"/>
          </a:xfrm>
          <a:prstGeom prst="rect">
            <a:avLst/>
          </a:prstGeom>
          <a:gradFill>
            <a:gsLst>
              <a:gs pos="0">
                <a:schemeClr val="tx2"/>
              </a:gs>
              <a:gs pos="100000">
                <a:schemeClr val="bg2"/>
              </a:gs>
            </a:gsLst>
            <a:lin ang="5400000" scaled="0"/>
          </a:gradFill>
        </p:spPr>
      </p:pic>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sz="half" idx="1"/>
          </p:nvPr>
        </p:nvSpPr>
        <p:spPr>
          <a:xfrm>
            <a:off x="416859" y="2770188"/>
            <a:ext cx="3840480" cy="3464765"/>
          </a:xfrm>
        </p:spPr>
        <p:txBody>
          <a:bodyPr>
            <a:normAutofit/>
          </a:bodyPr>
          <a:lstStyle>
            <a:lvl1pPr>
              <a:spcBef>
                <a:spcPts val="1800"/>
              </a:spcBef>
              <a:defRPr sz="1800"/>
            </a:lvl1pPr>
            <a:lvl2pPr>
              <a:defRPr sz="1800"/>
            </a:lvl2pPr>
            <a:lvl3pPr>
              <a:defRPr sz="1800"/>
            </a:lvl3pPr>
            <a:lvl4pPr>
              <a:defRPr sz="1800"/>
            </a:lvl4pPr>
            <a:lvl5pPr>
              <a:defRPr sz="1800"/>
            </a:lvl5pPr>
            <a:lvl6pPr>
              <a:defRPr lang="en-US" sz="1800" kern="1200" dirty="0" smtClean="0">
                <a:solidFill>
                  <a:schemeClr val="tx1">
                    <a:lumMod val="75000"/>
                    <a:lumOff val="25000"/>
                  </a:schemeClr>
                </a:solidFill>
                <a:latin typeface="+mn-lt"/>
                <a:ea typeface="+mn-ea"/>
                <a:cs typeface="+mn-cs"/>
              </a:defRPr>
            </a:lvl6pPr>
            <a:lvl7pPr>
              <a:defRPr lang="en-US" sz="1800" kern="1200" dirty="0" smtClean="0">
                <a:solidFill>
                  <a:schemeClr val="tx1">
                    <a:lumMod val="75000"/>
                    <a:lumOff val="25000"/>
                  </a:schemeClr>
                </a:solidFill>
                <a:latin typeface="+mn-lt"/>
                <a:ea typeface="+mn-ea"/>
                <a:cs typeface="+mn-cs"/>
              </a:defRPr>
            </a:lvl7pPr>
            <a:lvl8pPr>
              <a:defRPr lang="en-US" sz="1800" kern="1200" dirty="0" smtClean="0">
                <a:solidFill>
                  <a:schemeClr val="tx1">
                    <a:lumMod val="75000"/>
                    <a:lumOff val="25000"/>
                  </a:schemeClr>
                </a:solidFill>
                <a:latin typeface="+mn-lt"/>
                <a:ea typeface="+mn-ea"/>
                <a:cs typeface="+mn-cs"/>
              </a:defRPr>
            </a:lvl8pPr>
            <a:lvl9pPr>
              <a:defRPr sz="1800" kern="1200" dirty="0">
                <a:solidFill>
                  <a:schemeClr val="tx1">
                    <a:lumMod val="75000"/>
                    <a:lumOff val="25000"/>
                  </a:schemeClr>
                </a:solidFill>
                <a:latin typeface="+mn-lt"/>
                <a:ea typeface="+mn-ea"/>
                <a:cs typeface="+mn-cs"/>
              </a:defRPr>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Content Placeholder 3"/>
          <p:cNvSpPr>
            <a:spLocks noGrp="1"/>
          </p:cNvSpPr>
          <p:nvPr>
            <p:ph sz="half" idx="2"/>
          </p:nvPr>
        </p:nvSpPr>
        <p:spPr>
          <a:xfrm>
            <a:off x="4873214" y="2770188"/>
            <a:ext cx="3840480" cy="3464765"/>
          </a:xfrm>
        </p:spPr>
        <p:txBody>
          <a:bodyPr>
            <a:normAutofit/>
          </a:bodyPr>
          <a:lstStyle>
            <a:lvl1pPr>
              <a:spcBef>
                <a:spcPts val="1800"/>
              </a:spcBef>
              <a:defRPr sz="1800"/>
            </a:lvl1pPr>
            <a:lvl2pPr>
              <a:defRPr sz="1800"/>
            </a:lvl2pPr>
            <a:lvl3pPr>
              <a:defRPr sz="1800"/>
            </a:lvl3pPr>
            <a:lvl4pPr>
              <a:defRPr sz="1800"/>
            </a:lvl4pPr>
            <a:lvl5pPr>
              <a:defRPr sz="1800"/>
            </a:lvl5pPr>
            <a:lvl6pPr>
              <a:defRPr lang="en-US" sz="1800" kern="1200" dirty="0" smtClean="0">
                <a:solidFill>
                  <a:schemeClr val="tx1">
                    <a:lumMod val="75000"/>
                    <a:lumOff val="25000"/>
                  </a:schemeClr>
                </a:solidFill>
                <a:latin typeface="+mn-lt"/>
                <a:ea typeface="+mn-ea"/>
                <a:cs typeface="+mn-cs"/>
              </a:defRPr>
            </a:lvl6pPr>
            <a:lvl7pPr>
              <a:defRPr lang="en-US" sz="1800" kern="1200" dirty="0" smtClean="0">
                <a:solidFill>
                  <a:schemeClr val="tx1">
                    <a:lumMod val="75000"/>
                    <a:lumOff val="25000"/>
                  </a:schemeClr>
                </a:solidFill>
                <a:latin typeface="+mn-lt"/>
                <a:ea typeface="+mn-ea"/>
                <a:cs typeface="+mn-cs"/>
              </a:defRPr>
            </a:lvl7pPr>
            <a:lvl8pPr>
              <a:defRPr lang="en-US" sz="1800" kern="1200" dirty="0" smtClean="0">
                <a:solidFill>
                  <a:schemeClr val="tx1">
                    <a:lumMod val="75000"/>
                    <a:lumOff val="25000"/>
                  </a:schemeClr>
                </a:solidFill>
                <a:latin typeface="+mn-lt"/>
                <a:ea typeface="+mn-ea"/>
                <a:cs typeface="+mn-cs"/>
              </a:defRPr>
            </a:lvl8pPr>
            <a:lvl9pPr>
              <a:defRPr sz="1800" kern="1200" dirty="0">
                <a:solidFill>
                  <a:schemeClr val="tx1">
                    <a:lumMod val="75000"/>
                    <a:lumOff val="25000"/>
                  </a:schemeClr>
                </a:solidFill>
                <a:latin typeface="+mn-lt"/>
                <a:ea typeface="+mn-ea"/>
                <a:cs typeface="+mn-cs"/>
              </a:defRPr>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Date Placeholder 4"/>
          <p:cNvSpPr>
            <a:spLocks noGrp="1"/>
          </p:cNvSpPr>
          <p:nvPr>
            <p:ph type="dt" sz="half" idx="10"/>
          </p:nvPr>
        </p:nvSpPr>
        <p:spPr/>
        <p:txBody>
          <a:bodyPr/>
          <a:lstStyle/>
          <a:p>
            <a:fld id="{10020D32-75B5-400B-BBEC-D21AB9070492}" type="datetimeFigureOut">
              <a:rPr lang="en-US" smtClean="0"/>
              <a:pPr/>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BB780E-CF7D-4BDD-BD9D-7401584461C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wireframeOverlay-Content.png"/>
          <p:cNvPicPr>
            <a:picLocks noChangeAspect="1"/>
          </p:cNvPicPr>
          <p:nvPr/>
        </p:nvPicPr>
        <p:blipFill>
          <a:blip r:embed="rId2"/>
          <a:stretch>
            <a:fillRect/>
          </a:stretch>
        </p:blipFill>
        <p:spPr>
          <a:xfrm>
            <a:off x="179294" y="1179576"/>
            <a:ext cx="8787384" cy="1440702"/>
          </a:xfrm>
          <a:prstGeom prst="rect">
            <a:avLst/>
          </a:prstGeom>
          <a:gradFill>
            <a:gsLst>
              <a:gs pos="0">
                <a:schemeClr val="tx2"/>
              </a:gs>
              <a:gs pos="100000">
                <a:schemeClr val="bg2"/>
              </a:gs>
            </a:gsLst>
            <a:lin ang="5400000" scaled="0"/>
          </a:gradFill>
        </p:spPr>
      </p:pic>
      <p:sp>
        <p:nvSpPr>
          <p:cNvPr id="2" name="Title 1"/>
          <p:cNvSpPr>
            <a:spLocks noGrp="1"/>
          </p:cNvSpPr>
          <p:nvPr>
            <p:ph type="title"/>
          </p:nvPr>
        </p:nvSpPr>
        <p:spPr/>
        <p:txBody>
          <a:bodyPr/>
          <a:lstStyle>
            <a:lvl1pPr>
              <a:defRPr/>
            </a:lvl1pPr>
          </a:lstStyle>
          <a:p>
            <a:r>
              <a:rPr lang="en-GB"/>
              <a:t>Click to edit Master title style</a:t>
            </a:r>
            <a:endParaRPr/>
          </a:p>
        </p:txBody>
      </p:sp>
      <p:sp>
        <p:nvSpPr>
          <p:cNvPr id="3" name="Text Placeholder 2"/>
          <p:cNvSpPr>
            <a:spLocks noGrp="1"/>
          </p:cNvSpPr>
          <p:nvPr>
            <p:ph type="body" idx="1"/>
          </p:nvPr>
        </p:nvSpPr>
        <p:spPr>
          <a:xfrm>
            <a:off x="416859" y="2675964"/>
            <a:ext cx="3840480" cy="645459"/>
          </a:xfrm>
        </p:spPr>
        <p:txBody>
          <a:bodyPr anchor="ctr" anchorCtr="0">
            <a:normAutofit/>
          </a:bodyPr>
          <a:lstStyle>
            <a:lvl1pPr marL="0" indent="0" algn="ctr">
              <a:spcBef>
                <a:spcPts val="300"/>
              </a:spcBef>
              <a:buNone/>
              <a:defRPr sz="2400" b="0">
                <a:solidFill>
                  <a:schemeClr val="bg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16859" y="3307976"/>
            <a:ext cx="3840480" cy="2925762"/>
          </a:xfrm>
        </p:spPr>
        <p:txBody>
          <a:bodyPr>
            <a:normAutofit/>
          </a:bodyPr>
          <a:lstStyle>
            <a:lvl1pPr>
              <a:spcBef>
                <a:spcPts val="1800"/>
              </a:spcBef>
              <a:defRPr sz="1800"/>
            </a:lvl1pPr>
            <a:lvl2pPr>
              <a:defRPr sz="1800"/>
            </a:lvl2pPr>
            <a:lvl3pPr>
              <a:defRPr sz="1800"/>
            </a:lvl3pPr>
            <a:lvl4pPr>
              <a:defRPr sz="1800"/>
            </a:lvl4pPr>
            <a:lvl5pPr>
              <a:defRPr sz="1800"/>
            </a:lvl5pPr>
            <a:lvl6pPr>
              <a:defRPr lang="en-US" sz="1800" kern="1200" dirty="0" smtClean="0">
                <a:solidFill>
                  <a:schemeClr val="tx1">
                    <a:lumMod val="75000"/>
                    <a:lumOff val="25000"/>
                  </a:schemeClr>
                </a:solidFill>
                <a:latin typeface="+mn-lt"/>
                <a:ea typeface="+mn-ea"/>
                <a:cs typeface="+mn-cs"/>
              </a:defRPr>
            </a:lvl6pPr>
            <a:lvl7pPr>
              <a:defRPr lang="en-US" sz="1800" kern="1200" dirty="0" smtClean="0">
                <a:solidFill>
                  <a:schemeClr val="tx1">
                    <a:lumMod val="75000"/>
                    <a:lumOff val="25000"/>
                  </a:schemeClr>
                </a:solidFill>
                <a:latin typeface="+mn-lt"/>
                <a:ea typeface="+mn-ea"/>
                <a:cs typeface="+mn-cs"/>
              </a:defRPr>
            </a:lvl7pPr>
            <a:lvl8pPr>
              <a:defRPr lang="en-US" sz="1800" kern="1200" dirty="0" smtClean="0">
                <a:solidFill>
                  <a:schemeClr val="tx1">
                    <a:lumMod val="75000"/>
                    <a:lumOff val="25000"/>
                  </a:schemeClr>
                </a:solidFill>
                <a:latin typeface="+mn-lt"/>
                <a:ea typeface="+mn-ea"/>
                <a:cs typeface="+mn-cs"/>
              </a:defRPr>
            </a:lvl8pPr>
            <a:lvl9pPr>
              <a:defRPr sz="1800" kern="1200" dirty="0">
                <a:solidFill>
                  <a:schemeClr val="tx1">
                    <a:lumMod val="75000"/>
                    <a:lumOff val="25000"/>
                  </a:schemeClr>
                </a:solidFill>
                <a:latin typeface="+mn-lt"/>
                <a:ea typeface="+mn-ea"/>
                <a:cs typeface="+mn-cs"/>
              </a:defRPr>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Text Placeholder 4"/>
          <p:cNvSpPr>
            <a:spLocks noGrp="1"/>
          </p:cNvSpPr>
          <p:nvPr>
            <p:ph type="body" sz="quarter" idx="3"/>
          </p:nvPr>
        </p:nvSpPr>
        <p:spPr>
          <a:xfrm>
            <a:off x="4873752" y="2675964"/>
            <a:ext cx="3840480" cy="645459"/>
          </a:xfrm>
        </p:spPr>
        <p:txBody>
          <a:bodyPr anchor="ctr" anchorCtr="0">
            <a:normAutofit/>
          </a:bodyPr>
          <a:lstStyle>
            <a:lvl1pPr marL="0" indent="0" algn="ctr">
              <a:spcBef>
                <a:spcPts val="300"/>
              </a:spcBef>
              <a:buNone/>
              <a:defRPr sz="2400" b="0">
                <a:solidFill>
                  <a:schemeClr val="bg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873752" y="3307976"/>
            <a:ext cx="3840480" cy="2925762"/>
          </a:xfrm>
        </p:spPr>
        <p:txBody>
          <a:bodyPr>
            <a:normAutofit/>
          </a:bodyPr>
          <a:lstStyle>
            <a:lvl1pPr>
              <a:spcBef>
                <a:spcPts val="1800"/>
              </a:spcBef>
              <a:defRPr sz="1800"/>
            </a:lvl1pPr>
            <a:lvl2pPr>
              <a:defRPr sz="1800"/>
            </a:lvl2pPr>
            <a:lvl3pPr>
              <a:defRPr sz="1800"/>
            </a:lvl3pPr>
            <a:lvl4pPr>
              <a:defRPr sz="1800"/>
            </a:lvl4pPr>
            <a:lvl5pPr>
              <a:defRPr sz="1800"/>
            </a:lvl5pPr>
            <a:lvl6pPr>
              <a:defRPr lang="en-US" sz="1800" kern="1200" dirty="0" smtClean="0">
                <a:solidFill>
                  <a:schemeClr val="tx1">
                    <a:lumMod val="75000"/>
                    <a:lumOff val="25000"/>
                  </a:schemeClr>
                </a:solidFill>
                <a:latin typeface="+mn-lt"/>
                <a:ea typeface="+mn-ea"/>
                <a:cs typeface="+mn-cs"/>
              </a:defRPr>
            </a:lvl6pPr>
            <a:lvl7pPr>
              <a:defRPr lang="en-US" sz="1800" kern="1200" dirty="0" smtClean="0">
                <a:solidFill>
                  <a:schemeClr val="tx1">
                    <a:lumMod val="75000"/>
                    <a:lumOff val="25000"/>
                  </a:schemeClr>
                </a:solidFill>
                <a:latin typeface="+mn-lt"/>
                <a:ea typeface="+mn-ea"/>
                <a:cs typeface="+mn-cs"/>
              </a:defRPr>
            </a:lvl7pPr>
            <a:lvl8pPr>
              <a:defRPr lang="en-US" sz="1800" kern="1200" dirty="0" smtClean="0">
                <a:solidFill>
                  <a:schemeClr val="tx1">
                    <a:lumMod val="75000"/>
                    <a:lumOff val="25000"/>
                  </a:schemeClr>
                </a:solidFill>
                <a:latin typeface="+mn-lt"/>
                <a:ea typeface="+mn-ea"/>
                <a:cs typeface="+mn-cs"/>
              </a:defRPr>
            </a:lvl8pPr>
            <a:lvl9pPr>
              <a:defRPr sz="1800" kern="1200" dirty="0">
                <a:solidFill>
                  <a:schemeClr val="tx1">
                    <a:lumMod val="75000"/>
                    <a:lumOff val="25000"/>
                  </a:schemeClr>
                </a:solidFill>
                <a:latin typeface="+mn-lt"/>
                <a:ea typeface="+mn-ea"/>
                <a:cs typeface="+mn-cs"/>
              </a:defRPr>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7" name="Date Placeholder 6"/>
          <p:cNvSpPr>
            <a:spLocks noGrp="1"/>
          </p:cNvSpPr>
          <p:nvPr>
            <p:ph type="dt" sz="half" idx="10"/>
          </p:nvPr>
        </p:nvSpPr>
        <p:spPr/>
        <p:txBody>
          <a:bodyPr/>
          <a:lstStyle/>
          <a:p>
            <a:fld id="{10020D32-75B5-400B-BBEC-D21AB9070492}" type="datetimeFigureOut">
              <a:rPr lang="en-US" smtClean="0"/>
              <a:pPr/>
              <a:t>10/3/2025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8BB780E-CF7D-4BDD-BD9D-7401584461C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wireframeOverlay-Content.png"/>
          <p:cNvPicPr>
            <a:picLocks noChangeAspect="1"/>
          </p:cNvPicPr>
          <p:nvPr/>
        </p:nvPicPr>
        <p:blipFill>
          <a:blip r:embed="rId2"/>
          <a:stretch>
            <a:fillRect/>
          </a:stretch>
        </p:blipFill>
        <p:spPr>
          <a:xfrm>
            <a:off x="179294" y="1179576"/>
            <a:ext cx="8787384" cy="1440702"/>
          </a:xfrm>
          <a:prstGeom prst="rect">
            <a:avLst/>
          </a:prstGeom>
          <a:gradFill>
            <a:gsLst>
              <a:gs pos="0">
                <a:schemeClr val="tx2"/>
              </a:gs>
              <a:gs pos="100000">
                <a:schemeClr val="bg2"/>
              </a:gs>
            </a:gsLst>
            <a:lin ang="5400000" scaled="0"/>
          </a:gradFill>
        </p:spPr>
      </p:pic>
      <p:sp>
        <p:nvSpPr>
          <p:cNvPr id="2" name="Title 1"/>
          <p:cNvSpPr>
            <a:spLocks noGrp="1"/>
          </p:cNvSpPr>
          <p:nvPr>
            <p:ph type="title"/>
          </p:nvPr>
        </p:nvSpPr>
        <p:spPr/>
        <p:txBody>
          <a:bodyPr/>
          <a:lstStyle/>
          <a:p>
            <a:r>
              <a:rPr lang="en-GB"/>
              <a:t>Click to edit Master title style</a:t>
            </a:r>
            <a:endParaRPr/>
          </a:p>
        </p:txBody>
      </p:sp>
      <p:sp>
        <p:nvSpPr>
          <p:cNvPr id="3" name="Date Placeholder 2"/>
          <p:cNvSpPr>
            <a:spLocks noGrp="1"/>
          </p:cNvSpPr>
          <p:nvPr>
            <p:ph type="dt" sz="half" idx="10"/>
          </p:nvPr>
        </p:nvSpPr>
        <p:spPr/>
        <p:txBody>
          <a:bodyPr/>
          <a:lstStyle/>
          <a:p>
            <a:fld id="{10020D32-75B5-400B-BBEC-D21AB9070492}" type="datetimeFigureOut">
              <a:rPr lang="en-US" smtClean="0"/>
              <a:pPr/>
              <a:t>10/3/2025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BB780E-CF7D-4BDD-BD9D-7401584461C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020D32-75B5-400B-BBEC-D21AB9070492}" type="datetimeFigureOut">
              <a:rPr lang="en-US" smtClean="0"/>
              <a:pPr/>
              <a:t>10/3/2025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8BB780E-CF7D-4BDD-BD9D-7401584461C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wireframeOverlay-ContentCap.png"/>
          <p:cNvPicPr>
            <a:picLocks noChangeAspect="1"/>
          </p:cNvPicPr>
          <p:nvPr/>
        </p:nvPicPr>
        <p:blipFill>
          <a:blip r:embed="rId2"/>
          <a:srcRect b="-135871"/>
          <a:stretch>
            <a:fillRect/>
          </a:stretch>
        </p:blipFill>
        <p:spPr>
          <a:xfrm>
            <a:off x="182880" y="1179575"/>
            <a:ext cx="4228522" cy="5274037"/>
          </a:xfrm>
          <a:prstGeom prst="rect">
            <a:avLst/>
          </a:prstGeom>
          <a:gradFill>
            <a:gsLst>
              <a:gs pos="0">
                <a:schemeClr val="bg2"/>
              </a:gs>
              <a:gs pos="100000">
                <a:schemeClr val="tx2"/>
              </a:gs>
            </a:gsLst>
            <a:lin ang="5400000" scaled="0"/>
          </a:gradFill>
        </p:spPr>
      </p:pic>
      <p:sp>
        <p:nvSpPr>
          <p:cNvPr id="2" name="Title 1"/>
          <p:cNvSpPr>
            <a:spLocks noGrp="1"/>
          </p:cNvSpPr>
          <p:nvPr>
            <p:ph type="title"/>
          </p:nvPr>
        </p:nvSpPr>
        <p:spPr>
          <a:xfrm>
            <a:off x="416859" y="1680882"/>
            <a:ext cx="3697941" cy="1162050"/>
          </a:xfrm>
        </p:spPr>
        <p:txBody>
          <a:bodyPr anchor="b"/>
          <a:lstStyle>
            <a:lvl1pPr algn="l">
              <a:defRPr sz="2800" b="0">
                <a:solidFill>
                  <a:schemeClr val="bg1"/>
                </a:solidFill>
              </a:defRPr>
            </a:lvl1pPr>
          </a:lstStyle>
          <a:p>
            <a:r>
              <a:rPr lang="en-GB"/>
              <a:t>Click to edit Master title style</a:t>
            </a:r>
            <a:endParaRPr/>
          </a:p>
        </p:txBody>
      </p:sp>
      <p:sp>
        <p:nvSpPr>
          <p:cNvPr id="3" name="Content Placeholder 2"/>
          <p:cNvSpPr>
            <a:spLocks noGrp="1"/>
          </p:cNvSpPr>
          <p:nvPr>
            <p:ph idx="1"/>
          </p:nvPr>
        </p:nvSpPr>
        <p:spPr>
          <a:xfrm>
            <a:off x="4612341" y="1600200"/>
            <a:ext cx="4101353" cy="4652963"/>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Text Placeholder 3"/>
          <p:cNvSpPr>
            <a:spLocks noGrp="1"/>
          </p:cNvSpPr>
          <p:nvPr>
            <p:ph type="body" sz="half" idx="2"/>
          </p:nvPr>
        </p:nvSpPr>
        <p:spPr>
          <a:xfrm>
            <a:off x="416859" y="2837329"/>
            <a:ext cx="3697941" cy="3415834"/>
          </a:xfrm>
        </p:spPr>
        <p:txBody>
          <a:bodyPr vert="horz" lIns="91440" tIns="45720" rIns="91440" bIns="45720" rtlCol="0">
            <a:normAutofit/>
          </a:bodyPr>
          <a:lstStyle>
            <a:lvl1pPr marL="0" indent="0">
              <a:spcBef>
                <a:spcPts val="600"/>
              </a:spcBef>
              <a:buNone/>
              <a:defRPr sz="1600" kern="1200">
                <a:solidFill>
                  <a:schemeClr val="bg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2000"/>
              </a:spcBef>
              <a:buClr>
                <a:schemeClr val="tx1">
                  <a:lumMod val="50000"/>
                  <a:lumOff val="50000"/>
                </a:schemeClr>
              </a:buClr>
              <a:buSzPct val="70000"/>
              <a:buFont typeface="Wingdings" pitchFamily="2" charset="2"/>
              <a:buNone/>
            </a:pPr>
            <a:r>
              <a:rPr lang="en-GB"/>
              <a:t>Click to edit Master text styles</a:t>
            </a:r>
          </a:p>
        </p:txBody>
      </p:sp>
      <p:sp>
        <p:nvSpPr>
          <p:cNvPr id="5" name="Date Placeholder 4"/>
          <p:cNvSpPr>
            <a:spLocks noGrp="1"/>
          </p:cNvSpPr>
          <p:nvPr>
            <p:ph type="dt" sz="half" idx="10"/>
          </p:nvPr>
        </p:nvSpPr>
        <p:spPr/>
        <p:txBody>
          <a:bodyPr/>
          <a:lstStyle/>
          <a:p>
            <a:fld id="{10020D32-75B5-400B-BBEC-D21AB9070492}" type="datetimeFigureOut">
              <a:rPr lang="en-US" smtClean="0"/>
              <a:pPr/>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BB780E-CF7D-4BDD-BD9D-7401584461C5}"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9" name="Picture 8" descr="wireframeOverlay-Content.png"/>
          <p:cNvPicPr>
            <a:picLocks noChangeAspect="1"/>
          </p:cNvPicPr>
          <p:nvPr/>
        </p:nvPicPr>
        <p:blipFill>
          <a:blip r:embed="rId2"/>
          <a:stretch>
            <a:fillRect/>
          </a:stretch>
        </p:blipFill>
        <p:spPr>
          <a:xfrm>
            <a:off x="179294" y="1179576"/>
            <a:ext cx="8787384" cy="1440702"/>
          </a:xfrm>
          <a:prstGeom prst="rect">
            <a:avLst/>
          </a:prstGeom>
          <a:gradFill>
            <a:gsLst>
              <a:gs pos="0">
                <a:schemeClr val="tx2"/>
              </a:gs>
              <a:gs pos="100000">
                <a:schemeClr val="bg2"/>
              </a:gs>
            </a:gsLst>
            <a:lin ang="5400000" scaled="0"/>
          </a:gradFill>
        </p:spPr>
      </p:pic>
      <p:sp>
        <p:nvSpPr>
          <p:cNvPr id="2" name="Title 1"/>
          <p:cNvSpPr>
            <a:spLocks noGrp="1"/>
          </p:cNvSpPr>
          <p:nvPr>
            <p:ph type="title"/>
          </p:nvPr>
        </p:nvSpPr>
        <p:spPr>
          <a:xfrm>
            <a:off x="416859" y="1466850"/>
            <a:ext cx="8308039" cy="1128432"/>
          </a:xfrm>
        </p:spPr>
        <p:txBody>
          <a:bodyPr vert="horz" lIns="91440" tIns="45720" rIns="91440" bIns="45720" rtlCol="0" anchor="b" anchorCtr="0">
            <a:noAutofit/>
          </a:bodyPr>
          <a:lstStyle>
            <a:lvl1pPr algn="l" defTabSz="914400" rtl="0" eaLnBrk="1" latinLnBrk="0" hangingPunct="1">
              <a:spcBef>
                <a:spcPct val="0"/>
              </a:spcBef>
              <a:buNone/>
              <a:defRPr sz="3600" kern="1200">
                <a:solidFill>
                  <a:schemeClr val="bg1"/>
                </a:solidFill>
                <a:latin typeface="+mj-lt"/>
                <a:ea typeface="+mj-ea"/>
                <a:cs typeface="+mj-cs"/>
              </a:defRPr>
            </a:lvl1pPr>
          </a:lstStyle>
          <a:p>
            <a:r>
              <a:rPr lang="en-GB"/>
              <a:t>Click to edit Master title style</a:t>
            </a:r>
            <a:endParaRPr/>
          </a:p>
        </p:txBody>
      </p:sp>
      <p:sp>
        <p:nvSpPr>
          <p:cNvPr id="3" name="Picture Placeholder 2"/>
          <p:cNvSpPr>
            <a:spLocks noGrp="1"/>
          </p:cNvSpPr>
          <p:nvPr>
            <p:ph type="pic" idx="1"/>
          </p:nvPr>
        </p:nvSpPr>
        <p:spPr>
          <a:xfrm>
            <a:off x="4007224" y="2623296"/>
            <a:ext cx="4717676" cy="383129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a:p>
        </p:txBody>
      </p:sp>
      <p:sp>
        <p:nvSpPr>
          <p:cNvPr id="4" name="Text Placeholder 3"/>
          <p:cNvSpPr>
            <a:spLocks noGrp="1"/>
          </p:cNvSpPr>
          <p:nvPr>
            <p:ph type="body" sz="half" idx="2"/>
          </p:nvPr>
        </p:nvSpPr>
        <p:spPr>
          <a:xfrm>
            <a:off x="430213" y="2770187"/>
            <a:ext cx="3429093" cy="3576825"/>
          </a:xfrm>
        </p:spPr>
        <p:txBody>
          <a:bodyPr>
            <a:normAutofit/>
          </a:bodyPr>
          <a:lstStyle>
            <a:lvl1pPr marL="0" indent="0">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10020D32-75B5-400B-BBEC-D21AB9070492}" type="datetimeFigureOut">
              <a:rPr lang="en-US" smtClean="0"/>
              <a:pPr/>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BB780E-CF7D-4BDD-BD9D-7401584461C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Picture with Caption, Alt.">
    <p:spTree>
      <p:nvGrpSpPr>
        <p:cNvPr id="1" name=""/>
        <p:cNvGrpSpPr/>
        <p:nvPr/>
      </p:nvGrpSpPr>
      <p:grpSpPr>
        <a:xfrm>
          <a:off x="0" y="0"/>
          <a:ext cx="0" cy="0"/>
          <a:chOff x="0" y="0"/>
          <a:chExt cx="0" cy="0"/>
        </a:xfrm>
      </p:grpSpPr>
      <p:pic>
        <p:nvPicPr>
          <p:cNvPr id="9" name="Picture 8" descr="wireframeOverlay-PCVertical.png"/>
          <p:cNvPicPr>
            <a:picLocks noChangeAspect="1"/>
          </p:cNvPicPr>
          <p:nvPr/>
        </p:nvPicPr>
        <p:blipFill>
          <a:blip r:embed="rId2"/>
          <a:srcRect b="-123309"/>
          <a:stretch>
            <a:fillRect/>
          </a:stretch>
        </p:blipFill>
        <p:spPr>
          <a:xfrm>
            <a:off x="182880" y="1179575"/>
            <a:ext cx="5133975" cy="5275013"/>
          </a:xfrm>
          <a:prstGeom prst="rect">
            <a:avLst/>
          </a:prstGeom>
          <a:gradFill>
            <a:gsLst>
              <a:gs pos="0">
                <a:schemeClr val="bg2"/>
              </a:gs>
              <a:gs pos="100000">
                <a:schemeClr val="tx2"/>
              </a:gs>
            </a:gsLst>
            <a:lin ang="5400000" scaled="0"/>
          </a:gradFill>
        </p:spPr>
      </p:pic>
      <p:sp>
        <p:nvSpPr>
          <p:cNvPr id="2" name="Title 1"/>
          <p:cNvSpPr>
            <a:spLocks noGrp="1"/>
          </p:cNvSpPr>
          <p:nvPr>
            <p:ph type="title"/>
          </p:nvPr>
        </p:nvSpPr>
        <p:spPr>
          <a:xfrm>
            <a:off x="416859" y="1680882"/>
            <a:ext cx="4313891" cy="1162050"/>
          </a:xfrm>
        </p:spPr>
        <p:txBody>
          <a:bodyPr anchor="b"/>
          <a:lstStyle>
            <a:lvl1pPr algn="l">
              <a:defRPr sz="2800" b="0">
                <a:solidFill>
                  <a:schemeClr val="bg1"/>
                </a:solidFill>
              </a:defRPr>
            </a:lvl1pPr>
          </a:lstStyle>
          <a:p>
            <a:r>
              <a:rPr lang="en-GB"/>
              <a:t>Click to edit Master title style</a:t>
            </a:r>
            <a:endParaRPr dirty="0"/>
          </a:p>
        </p:txBody>
      </p:sp>
      <p:sp>
        <p:nvSpPr>
          <p:cNvPr id="4" name="Text Placeholder 3"/>
          <p:cNvSpPr>
            <a:spLocks noGrp="1"/>
          </p:cNvSpPr>
          <p:nvPr>
            <p:ph type="body" sz="half" idx="2"/>
          </p:nvPr>
        </p:nvSpPr>
        <p:spPr>
          <a:xfrm>
            <a:off x="416859" y="2837329"/>
            <a:ext cx="4313891" cy="3415834"/>
          </a:xfrm>
        </p:spPr>
        <p:txBody>
          <a:bodyPr>
            <a:normAutofit/>
          </a:bodyPr>
          <a:lstStyle>
            <a:lvl1pPr marL="0" indent="0">
              <a:lnSpc>
                <a:spcPct val="110000"/>
              </a:lnSpc>
              <a:spcBef>
                <a:spcPts val="600"/>
              </a:spcBef>
              <a:buNone/>
              <a:defRPr sz="16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10020D32-75B5-400B-BBEC-D21AB9070492}" type="datetimeFigureOut">
              <a:rPr lang="en-US" smtClean="0"/>
              <a:pPr/>
              <a:t>10/3/2025</a:t>
            </a:fld>
            <a:endParaRPr lang="en-US"/>
          </a:p>
        </p:txBody>
      </p:sp>
      <p:sp>
        <p:nvSpPr>
          <p:cNvPr id="6" name="Footer Placeholder 5"/>
          <p:cNvSpPr>
            <a:spLocks noGrp="1"/>
          </p:cNvSpPr>
          <p:nvPr>
            <p:ph type="ftr" sz="quarter" idx="11"/>
          </p:nvPr>
        </p:nvSpPr>
        <p:spPr/>
        <p:txBody>
          <a:bodyPr/>
          <a:lstStyle/>
          <a:p>
            <a:endParaRPr lang="en-US"/>
          </a:p>
        </p:txBody>
      </p:sp>
      <p:sp>
        <p:nvSpPr>
          <p:cNvPr id="11" name="Picture Placeholder 10"/>
          <p:cNvSpPr>
            <a:spLocks noGrp="1"/>
          </p:cNvSpPr>
          <p:nvPr>
            <p:ph type="pic" sz="quarter" idx="13"/>
          </p:nvPr>
        </p:nvSpPr>
        <p:spPr>
          <a:xfrm>
            <a:off x="5298140" y="1169894"/>
            <a:ext cx="3671047" cy="5276088"/>
          </a:xfrm>
        </p:spPr>
        <p:txBody>
          <a:bodyPr/>
          <a:lstStyle>
            <a:lvl1pPr>
              <a:buNone/>
              <a:defRPr/>
            </a:lvl1pPr>
          </a:lstStyle>
          <a:p>
            <a:r>
              <a:rPr lang="en-GB"/>
              <a:t>Drag picture to placeholder or click icon to add</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Picture above Caption">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182880" y="1169894"/>
            <a:ext cx="8787384" cy="2106706"/>
          </a:xfrm>
        </p:spPr>
        <p:txBody>
          <a:bodyPr/>
          <a:lstStyle>
            <a:lvl1pPr>
              <a:buNone/>
              <a:defRPr/>
            </a:lvl1pPr>
          </a:lstStyle>
          <a:p>
            <a:r>
              <a:rPr lang="en-GB"/>
              <a:t>Drag picture to placeholder or click icon to add</a:t>
            </a:r>
            <a:endParaRPr/>
          </a:p>
        </p:txBody>
      </p:sp>
      <p:sp>
        <p:nvSpPr>
          <p:cNvPr id="10" name="Rectangle 9"/>
          <p:cNvSpPr/>
          <p:nvPr/>
        </p:nvSpPr>
        <p:spPr>
          <a:xfrm>
            <a:off x="182880" y="3281082"/>
            <a:ext cx="8787384" cy="3174582"/>
          </a:xfrm>
          <a:prstGeom prst="rect">
            <a:avLst/>
          </a:prstGeom>
          <a:gradFill>
            <a:gsLst>
              <a:gs pos="0">
                <a:schemeClr val="bg2"/>
              </a:gs>
              <a:gs pos="100000">
                <a:schemeClr val="tx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16859" y="3329268"/>
            <a:ext cx="8346141" cy="1014132"/>
          </a:xfrm>
        </p:spPr>
        <p:txBody>
          <a:bodyPr anchor="b"/>
          <a:lstStyle>
            <a:lvl1pPr algn="l">
              <a:defRPr sz="3600" b="0">
                <a:solidFill>
                  <a:schemeClr val="bg1"/>
                </a:solidFill>
              </a:defRPr>
            </a:lvl1pPr>
          </a:lstStyle>
          <a:p>
            <a:r>
              <a:rPr lang="en-GB"/>
              <a:t>Click to edit Master title style</a:t>
            </a:r>
            <a:endParaRPr/>
          </a:p>
        </p:txBody>
      </p:sp>
      <p:sp>
        <p:nvSpPr>
          <p:cNvPr id="4" name="Text Placeholder 3"/>
          <p:cNvSpPr>
            <a:spLocks noGrp="1"/>
          </p:cNvSpPr>
          <p:nvPr>
            <p:ph type="body" sz="half" idx="2"/>
          </p:nvPr>
        </p:nvSpPr>
        <p:spPr>
          <a:xfrm>
            <a:off x="416859" y="4343399"/>
            <a:ext cx="8346141" cy="1909763"/>
          </a:xfrm>
        </p:spPr>
        <p:txBody>
          <a:bodyPr>
            <a:normAutofit/>
          </a:bodyPr>
          <a:lstStyle>
            <a:lvl1pPr marL="0" indent="0">
              <a:lnSpc>
                <a:spcPct val="110000"/>
              </a:lnSpc>
              <a:spcBef>
                <a:spcPts val="600"/>
              </a:spcBef>
              <a:buNone/>
              <a:defRPr sz="18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10020D32-75B5-400B-BBEC-D21AB9070492}" type="datetimeFigureOut">
              <a:rPr lang="en-US" smtClean="0"/>
              <a:pPr/>
              <a:t>10/3/2025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3 Pictures with Caption">
    <p:spTree>
      <p:nvGrpSpPr>
        <p:cNvPr id="1" name=""/>
        <p:cNvGrpSpPr/>
        <p:nvPr/>
      </p:nvGrpSpPr>
      <p:grpSpPr>
        <a:xfrm>
          <a:off x="0" y="0"/>
          <a:ext cx="0" cy="0"/>
          <a:chOff x="0" y="0"/>
          <a:chExt cx="0" cy="0"/>
        </a:xfrm>
      </p:grpSpPr>
      <p:pic>
        <p:nvPicPr>
          <p:cNvPr id="9" name="Picture 8" descr="wireframeOverlay-PCVertical.png"/>
          <p:cNvPicPr>
            <a:picLocks noChangeAspect="1"/>
          </p:cNvPicPr>
          <p:nvPr/>
        </p:nvPicPr>
        <p:blipFill>
          <a:blip r:embed="rId2"/>
          <a:srcRect b="-123309"/>
          <a:stretch>
            <a:fillRect/>
          </a:stretch>
        </p:blipFill>
        <p:spPr>
          <a:xfrm>
            <a:off x="3835212" y="1179575"/>
            <a:ext cx="5133975" cy="5275013"/>
          </a:xfrm>
          <a:prstGeom prst="rect">
            <a:avLst/>
          </a:prstGeom>
          <a:gradFill>
            <a:gsLst>
              <a:gs pos="0">
                <a:schemeClr val="bg2"/>
              </a:gs>
              <a:gs pos="100000">
                <a:schemeClr val="tx2"/>
              </a:gs>
            </a:gsLst>
            <a:lin ang="5400000" scaled="0"/>
          </a:gradFill>
        </p:spPr>
      </p:pic>
      <p:sp>
        <p:nvSpPr>
          <p:cNvPr id="2" name="Title 1"/>
          <p:cNvSpPr>
            <a:spLocks noGrp="1"/>
          </p:cNvSpPr>
          <p:nvPr>
            <p:ph type="title"/>
          </p:nvPr>
        </p:nvSpPr>
        <p:spPr>
          <a:xfrm>
            <a:off x="4191000" y="1680882"/>
            <a:ext cx="4313891" cy="1162050"/>
          </a:xfrm>
        </p:spPr>
        <p:txBody>
          <a:bodyPr anchor="b"/>
          <a:lstStyle>
            <a:lvl1pPr algn="l">
              <a:defRPr sz="2800" b="0">
                <a:solidFill>
                  <a:schemeClr val="bg1"/>
                </a:solidFill>
              </a:defRPr>
            </a:lvl1pPr>
          </a:lstStyle>
          <a:p>
            <a:r>
              <a:rPr lang="en-GB"/>
              <a:t>Click to edit Master title style</a:t>
            </a:r>
            <a:endParaRPr/>
          </a:p>
        </p:txBody>
      </p:sp>
      <p:sp>
        <p:nvSpPr>
          <p:cNvPr id="4" name="Text Placeholder 3"/>
          <p:cNvSpPr>
            <a:spLocks noGrp="1"/>
          </p:cNvSpPr>
          <p:nvPr>
            <p:ph type="body" sz="half" idx="2"/>
          </p:nvPr>
        </p:nvSpPr>
        <p:spPr>
          <a:xfrm>
            <a:off x="4191000" y="2837329"/>
            <a:ext cx="4313891" cy="3415834"/>
          </a:xfrm>
        </p:spPr>
        <p:txBody>
          <a:bodyPr>
            <a:normAutofit/>
          </a:bodyPr>
          <a:lstStyle>
            <a:lvl1pPr marL="0" indent="0">
              <a:lnSpc>
                <a:spcPct val="110000"/>
              </a:lnSpc>
              <a:spcBef>
                <a:spcPts val="600"/>
              </a:spcBef>
              <a:buNone/>
              <a:defRPr sz="16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10020D32-75B5-400B-BBEC-D21AB9070492}" type="datetimeFigureOut">
              <a:rPr lang="en-US" smtClean="0"/>
              <a:pPr/>
              <a:t>10/3/2025</a:t>
            </a:fld>
            <a:endParaRPr lang="en-US"/>
          </a:p>
        </p:txBody>
      </p:sp>
      <p:sp>
        <p:nvSpPr>
          <p:cNvPr id="6" name="Footer Placeholder 5"/>
          <p:cNvSpPr>
            <a:spLocks noGrp="1"/>
          </p:cNvSpPr>
          <p:nvPr>
            <p:ph type="ftr" sz="quarter" idx="11"/>
          </p:nvPr>
        </p:nvSpPr>
        <p:spPr/>
        <p:txBody>
          <a:bodyPr/>
          <a:lstStyle/>
          <a:p>
            <a:endParaRPr lang="en-US"/>
          </a:p>
        </p:txBody>
      </p:sp>
      <p:sp>
        <p:nvSpPr>
          <p:cNvPr id="8" name="Picture Placeholder 10"/>
          <p:cNvSpPr>
            <a:spLocks noGrp="1"/>
          </p:cNvSpPr>
          <p:nvPr>
            <p:ph type="pic" sz="quarter" idx="14"/>
          </p:nvPr>
        </p:nvSpPr>
        <p:spPr>
          <a:xfrm>
            <a:off x="182880" y="1179576"/>
            <a:ext cx="3671047" cy="2205318"/>
          </a:xfrm>
        </p:spPr>
        <p:txBody>
          <a:bodyPr/>
          <a:lstStyle>
            <a:lvl1pPr>
              <a:buNone/>
              <a:defRPr/>
            </a:lvl1pPr>
          </a:lstStyle>
          <a:p>
            <a:r>
              <a:rPr lang="en-GB"/>
              <a:t>Drag picture to placeholder or click icon to add</a:t>
            </a:r>
            <a:endParaRPr/>
          </a:p>
        </p:txBody>
      </p:sp>
      <p:sp>
        <p:nvSpPr>
          <p:cNvPr id="10" name="Picture Placeholder 10"/>
          <p:cNvSpPr>
            <a:spLocks noGrp="1"/>
          </p:cNvSpPr>
          <p:nvPr>
            <p:ph type="pic" sz="quarter" idx="15"/>
          </p:nvPr>
        </p:nvSpPr>
        <p:spPr>
          <a:xfrm>
            <a:off x="2015983" y="3383280"/>
            <a:ext cx="1837944" cy="3072384"/>
          </a:xfrm>
        </p:spPr>
        <p:txBody>
          <a:bodyPr/>
          <a:lstStyle>
            <a:lvl1pPr>
              <a:buNone/>
              <a:defRPr/>
            </a:lvl1pPr>
          </a:lstStyle>
          <a:p>
            <a:r>
              <a:rPr lang="en-GB"/>
              <a:t>Drag picture to placeholder or click icon to add</a:t>
            </a:r>
            <a:endParaRPr/>
          </a:p>
        </p:txBody>
      </p:sp>
      <p:sp>
        <p:nvSpPr>
          <p:cNvPr id="12" name="Picture Placeholder 10"/>
          <p:cNvSpPr>
            <a:spLocks noGrp="1"/>
          </p:cNvSpPr>
          <p:nvPr>
            <p:ph type="pic" sz="quarter" idx="16"/>
          </p:nvPr>
        </p:nvSpPr>
        <p:spPr>
          <a:xfrm>
            <a:off x="182880" y="3383280"/>
            <a:ext cx="1837944" cy="3072384"/>
          </a:xfrm>
        </p:spPr>
        <p:txBody>
          <a:bodyPr/>
          <a:lstStyle>
            <a:lvl1pPr>
              <a:buNone/>
              <a:defRPr/>
            </a:lvl1pPr>
          </a:lstStyle>
          <a:p>
            <a:r>
              <a:rPr lang="en-GB"/>
              <a:t>Drag picture to placeholder or click icon to add</a:t>
            </a:r>
            <a:endParaRPr/>
          </a:p>
        </p:txBody>
      </p:sp>
      <p:sp>
        <p:nvSpPr>
          <p:cNvPr id="13" name="Slide Number Placeholder 5"/>
          <p:cNvSpPr>
            <a:spLocks noGrp="1"/>
          </p:cNvSpPr>
          <p:nvPr>
            <p:ph type="sldNum" sz="quarter" idx="12"/>
          </p:nvPr>
        </p:nvSpPr>
        <p:spPr>
          <a:xfrm>
            <a:off x="8382000" y="1219200"/>
            <a:ext cx="533400" cy="365125"/>
          </a:xfrm>
        </p:spPr>
        <p:txBody>
          <a:bodyPr/>
          <a:lstStyle/>
          <a:p>
            <a:fld id="{F8BB780E-CF7D-4BDD-BD9D-7401584461C5}" type="slidenum">
              <a:rPr lang="en-US" smtClean="0"/>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wireframeOverlay-Content.png"/>
          <p:cNvPicPr>
            <a:picLocks noChangeAspect="1"/>
          </p:cNvPicPr>
          <p:nvPr/>
        </p:nvPicPr>
        <p:blipFill>
          <a:blip r:embed="rId2"/>
          <a:stretch>
            <a:fillRect/>
          </a:stretch>
        </p:blipFill>
        <p:spPr>
          <a:xfrm>
            <a:off x="179294" y="1179576"/>
            <a:ext cx="8787384" cy="1440702"/>
          </a:xfrm>
          <a:prstGeom prst="rect">
            <a:avLst/>
          </a:prstGeom>
          <a:gradFill>
            <a:gsLst>
              <a:gs pos="0">
                <a:schemeClr val="tx2"/>
              </a:gs>
              <a:gs pos="100000">
                <a:schemeClr val="bg2"/>
              </a:gs>
            </a:gsLst>
            <a:lin ang="5400000" scaled="0"/>
          </a:gradFill>
        </p:spPr>
      </p:pic>
      <p:sp>
        <p:nvSpPr>
          <p:cNvPr id="2" name="Title 1"/>
          <p:cNvSpPr>
            <a:spLocks noGrp="1"/>
          </p:cNvSpPr>
          <p:nvPr>
            <p:ph type="title"/>
          </p:nvPr>
        </p:nvSpPr>
        <p:spPr/>
        <p:txBody>
          <a:bodyPr/>
          <a:lstStyle/>
          <a:p>
            <a:r>
              <a:rPr lang="en-GB"/>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a:defRPr lang="en-US" sz="1800" kern="1200" dirty="0" smtClean="0">
                <a:solidFill>
                  <a:schemeClr val="tx1">
                    <a:lumMod val="75000"/>
                    <a:lumOff val="25000"/>
                  </a:schemeClr>
                </a:solidFill>
                <a:latin typeface="+mn-lt"/>
                <a:ea typeface="+mn-ea"/>
                <a:cs typeface="+mn-cs"/>
              </a:defRPr>
            </a:lvl6pPr>
            <a:lvl7pPr>
              <a:defRPr lang="en-US" sz="1800" kern="1200" dirty="0" smtClean="0">
                <a:solidFill>
                  <a:schemeClr val="tx1">
                    <a:lumMod val="75000"/>
                    <a:lumOff val="25000"/>
                  </a:schemeClr>
                </a:solidFill>
                <a:latin typeface="+mn-lt"/>
                <a:ea typeface="+mn-ea"/>
                <a:cs typeface="+mn-cs"/>
              </a:defRPr>
            </a:lvl7pPr>
            <a:lvl8pPr>
              <a:defRPr lang="en-US" sz="1800" kern="1200" dirty="0" smtClean="0">
                <a:solidFill>
                  <a:schemeClr val="tx1">
                    <a:lumMod val="75000"/>
                    <a:lumOff val="25000"/>
                  </a:schemeClr>
                </a:solidFill>
                <a:latin typeface="+mn-lt"/>
                <a:ea typeface="+mn-ea"/>
                <a:cs typeface="+mn-cs"/>
              </a:defRPr>
            </a:lvl8pPr>
            <a:lvl9pPr>
              <a:defRPr sz="1800" kern="1200" dirty="0">
                <a:solidFill>
                  <a:schemeClr val="tx1">
                    <a:lumMod val="75000"/>
                    <a:lumOff val="25000"/>
                  </a:schemeClr>
                </a:solidFill>
                <a:latin typeface="+mn-lt"/>
                <a:ea typeface="+mn-ea"/>
                <a:cs typeface="+mn-cs"/>
              </a:defRPr>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10020D32-75B5-400B-BBEC-D21AB9070492}" type="datetimeFigureOut">
              <a:rPr lang="en-US" smtClean="0"/>
              <a:pPr/>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BB780E-CF7D-4BDD-BD9D-7401584461C5}" type="slidenum">
              <a:rPr lang="en-US" smtClean="0"/>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wireframeOverlay-VerticalTC.png"/>
          <p:cNvPicPr>
            <a:picLocks noChangeAspect="1"/>
          </p:cNvPicPr>
          <p:nvPr/>
        </p:nvPicPr>
        <p:blipFill>
          <a:blip r:embed="rId2"/>
          <a:srcRect t="-93650"/>
          <a:stretch>
            <a:fillRect/>
          </a:stretch>
        </p:blipFill>
        <p:spPr>
          <a:xfrm>
            <a:off x="7445188" y="1178128"/>
            <a:ext cx="1524000" cy="5275339"/>
          </a:xfrm>
          <a:prstGeom prst="rect">
            <a:avLst/>
          </a:prstGeom>
          <a:gradFill>
            <a:gsLst>
              <a:gs pos="0">
                <a:schemeClr val="tx2"/>
              </a:gs>
              <a:gs pos="100000">
                <a:schemeClr val="bg2"/>
              </a:gs>
            </a:gsLst>
            <a:lin ang="5400000" scaled="0"/>
          </a:gradFill>
        </p:spPr>
      </p:pic>
      <p:sp>
        <p:nvSpPr>
          <p:cNvPr id="2" name="Vertical Title 1"/>
          <p:cNvSpPr>
            <a:spLocks noGrp="1"/>
          </p:cNvSpPr>
          <p:nvPr>
            <p:ph type="title" orient="vert"/>
          </p:nvPr>
        </p:nvSpPr>
        <p:spPr>
          <a:xfrm>
            <a:off x="7440705" y="1398494"/>
            <a:ext cx="1447800" cy="4849906"/>
          </a:xfrm>
        </p:spPr>
        <p:txBody>
          <a:bodyPr vert="eaVert"/>
          <a:lstStyle/>
          <a:p>
            <a:r>
              <a:rPr lang="en-GB"/>
              <a:t>Click to edit Master title style</a:t>
            </a:r>
            <a:endParaRPr/>
          </a:p>
        </p:txBody>
      </p:sp>
      <p:sp>
        <p:nvSpPr>
          <p:cNvPr id="3" name="Vertical Text Placeholder 2"/>
          <p:cNvSpPr>
            <a:spLocks noGrp="1"/>
          </p:cNvSpPr>
          <p:nvPr>
            <p:ph type="body" orient="vert" idx="1"/>
          </p:nvPr>
        </p:nvSpPr>
        <p:spPr>
          <a:xfrm>
            <a:off x="417513" y="1398494"/>
            <a:ext cx="6669087" cy="4849906"/>
          </a:xfrm>
        </p:spPr>
        <p:txBody>
          <a:bodyPr vert="eaVert"/>
          <a:lstStyle>
            <a:lvl5pPr>
              <a:defRPr/>
            </a:lvl5pPr>
            <a:lvl6pPr>
              <a:defRPr lang="en-US" sz="1800" kern="1200" dirty="0" smtClean="0">
                <a:solidFill>
                  <a:schemeClr val="tx1">
                    <a:lumMod val="75000"/>
                    <a:lumOff val="25000"/>
                  </a:schemeClr>
                </a:solidFill>
                <a:latin typeface="+mn-lt"/>
                <a:ea typeface="+mn-ea"/>
                <a:cs typeface="+mn-cs"/>
              </a:defRPr>
            </a:lvl6pPr>
            <a:lvl7pPr>
              <a:defRPr lang="en-US" sz="1800" kern="1200" dirty="0" smtClean="0">
                <a:solidFill>
                  <a:schemeClr val="tx1">
                    <a:lumMod val="75000"/>
                    <a:lumOff val="25000"/>
                  </a:schemeClr>
                </a:solidFill>
                <a:latin typeface="+mn-lt"/>
                <a:ea typeface="+mn-ea"/>
                <a:cs typeface="+mn-cs"/>
              </a:defRPr>
            </a:lvl7pPr>
            <a:lvl8pPr>
              <a:defRPr lang="en-US" sz="1800" kern="1200" dirty="0" smtClean="0">
                <a:solidFill>
                  <a:schemeClr val="tx1">
                    <a:lumMod val="75000"/>
                    <a:lumOff val="25000"/>
                  </a:schemeClr>
                </a:solidFill>
                <a:latin typeface="+mn-lt"/>
                <a:ea typeface="+mn-ea"/>
                <a:cs typeface="+mn-cs"/>
              </a:defRPr>
            </a:lvl8pPr>
            <a:lvl9pPr>
              <a:defRPr sz="1800" kern="1200" dirty="0">
                <a:solidFill>
                  <a:schemeClr val="tx1">
                    <a:lumMod val="75000"/>
                    <a:lumOff val="25000"/>
                  </a:schemeClr>
                </a:solidFill>
                <a:latin typeface="+mn-lt"/>
                <a:ea typeface="+mn-ea"/>
                <a:cs typeface="+mn-cs"/>
              </a:defRPr>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10020D32-75B5-400B-BBEC-D21AB9070492}" type="datetimeFigureOut">
              <a:rPr lang="en-US" smtClean="0"/>
              <a:pPr/>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BB780E-CF7D-4BDD-BD9D-7401584461C5}" type="slidenum">
              <a:rPr lang="en-US" smtClean="0"/>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Closin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020D32-75B5-400B-BBEC-D21AB9070492}" type="datetimeFigureOut">
              <a:rPr lang="en-US" smtClean="0"/>
              <a:pPr/>
              <a:t>10/3/2025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8BB780E-CF7D-4BDD-BD9D-7401584461C5}" type="slidenum">
              <a:rPr lang="en-US" smtClean="0"/>
              <a:pPr/>
              <a:t>‹#›</a:t>
            </a:fld>
            <a:endParaRPr lang="en-US"/>
          </a:p>
        </p:txBody>
      </p:sp>
      <p:sp>
        <p:nvSpPr>
          <p:cNvPr id="5" name="Rectangle 4"/>
          <p:cNvSpPr/>
          <p:nvPr/>
        </p:nvSpPr>
        <p:spPr>
          <a:xfrm>
            <a:off x="182880" y="1179576"/>
            <a:ext cx="8787384" cy="5276088"/>
          </a:xfrm>
          <a:prstGeom prst="rect">
            <a:avLst/>
          </a:prstGeom>
          <a:gradFill>
            <a:gsLst>
              <a:gs pos="0">
                <a:schemeClr val="bg2"/>
              </a:gs>
              <a:gs pos="100000">
                <a:schemeClr val="tx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pic>
        <p:nvPicPr>
          <p:cNvPr id="6" name="Picture 5" descr="DirectionalButtons-LeftOnlyOnly.png"/>
          <p:cNvPicPr>
            <a:picLocks noChangeAspect="1"/>
          </p:cNvPicPr>
          <p:nvPr/>
        </p:nvPicPr>
        <p:blipFill>
          <a:blip r:embed="rId2"/>
          <a:stretch>
            <a:fillRect/>
          </a:stretch>
        </p:blipFill>
        <p:spPr>
          <a:xfrm>
            <a:off x="7837488" y="538163"/>
            <a:ext cx="752475" cy="352425"/>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15925" y="1456765"/>
            <a:ext cx="8308975" cy="1143000"/>
          </a:xfrm>
          <a:prstGeom prst="rect">
            <a:avLst/>
          </a:prstGeom>
        </p:spPr>
        <p:txBody>
          <a:bodyPr vert="horz" lIns="91440" tIns="45720" rIns="91440" bIns="45720" rtlCol="0" anchor="b" anchorCtr="0">
            <a:noAutofit/>
          </a:bodyPr>
          <a:lstStyle/>
          <a:p>
            <a:r>
              <a:rPr lang="en-GB"/>
              <a:t>Click to edit Master title style</a:t>
            </a:r>
            <a:endParaRPr/>
          </a:p>
        </p:txBody>
      </p:sp>
      <p:sp>
        <p:nvSpPr>
          <p:cNvPr id="3" name="Text Placeholder 2"/>
          <p:cNvSpPr>
            <a:spLocks noGrp="1"/>
          </p:cNvSpPr>
          <p:nvPr>
            <p:ph type="body" idx="1"/>
          </p:nvPr>
        </p:nvSpPr>
        <p:spPr>
          <a:xfrm>
            <a:off x="415925" y="2770188"/>
            <a:ext cx="8308975" cy="347821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2"/>
          </p:nvPr>
        </p:nvSpPr>
        <p:spPr>
          <a:xfrm>
            <a:off x="6450105" y="6454588"/>
            <a:ext cx="2398059" cy="228600"/>
          </a:xfrm>
          <a:prstGeom prst="rect">
            <a:avLst/>
          </a:prstGeom>
        </p:spPr>
        <p:txBody>
          <a:bodyPr vert="horz" lIns="91440" tIns="45720" rIns="91440" bIns="45720" rtlCol="0" anchor="ctr"/>
          <a:lstStyle>
            <a:lvl1pPr algn="r">
              <a:defRPr sz="1000">
                <a:solidFill>
                  <a:schemeClr val="tx1">
                    <a:lumMod val="75000"/>
                    <a:lumOff val="25000"/>
                  </a:schemeClr>
                </a:solidFill>
              </a:defRPr>
            </a:lvl1pPr>
          </a:lstStyle>
          <a:p>
            <a:fld id="{10020D32-75B5-400B-BBEC-D21AB9070492}" type="datetimeFigureOut">
              <a:rPr lang="en-US" smtClean="0"/>
              <a:pPr/>
              <a:t>10/3/2025</a:t>
            </a:fld>
            <a:endParaRPr lang="en-US"/>
          </a:p>
        </p:txBody>
      </p:sp>
      <p:sp>
        <p:nvSpPr>
          <p:cNvPr id="5" name="Footer Placeholder 4"/>
          <p:cNvSpPr>
            <a:spLocks noGrp="1"/>
          </p:cNvSpPr>
          <p:nvPr>
            <p:ph type="ftr" sz="quarter" idx="3"/>
          </p:nvPr>
        </p:nvSpPr>
        <p:spPr>
          <a:xfrm>
            <a:off x="259976" y="6454588"/>
            <a:ext cx="3657600" cy="228600"/>
          </a:xfrm>
          <a:prstGeom prst="rect">
            <a:avLst/>
          </a:prstGeom>
        </p:spPr>
        <p:txBody>
          <a:bodyPr vert="horz" lIns="91440" tIns="45720" rIns="91440" bIns="45720" rtlCol="0" anchor="ctr"/>
          <a:lstStyle>
            <a:lvl1pPr algn="l">
              <a:defRPr sz="1000">
                <a:solidFill>
                  <a:schemeClr val="tx1">
                    <a:lumMod val="75000"/>
                    <a:lumOff val="25000"/>
                  </a:schemeClr>
                </a:solidFill>
              </a:defRPr>
            </a:lvl1pPr>
          </a:lstStyle>
          <a:p>
            <a:endParaRPr lang="en-US"/>
          </a:p>
        </p:txBody>
      </p:sp>
      <p:sp>
        <p:nvSpPr>
          <p:cNvPr id="6" name="Slide Number Placeholder 5"/>
          <p:cNvSpPr>
            <a:spLocks noGrp="1"/>
          </p:cNvSpPr>
          <p:nvPr>
            <p:ph type="sldNum" sz="quarter" idx="4"/>
          </p:nvPr>
        </p:nvSpPr>
        <p:spPr>
          <a:xfrm>
            <a:off x="8382000" y="1219200"/>
            <a:ext cx="533400" cy="365125"/>
          </a:xfrm>
          <a:prstGeom prst="rect">
            <a:avLst/>
          </a:prstGeom>
        </p:spPr>
        <p:txBody>
          <a:bodyPr vert="horz" lIns="91440" tIns="45720" rIns="91440" bIns="45720" rtlCol="0" anchor="ctr"/>
          <a:lstStyle>
            <a:lvl1pPr algn="r">
              <a:defRPr sz="1200">
                <a:solidFill>
                  <a:schemeClr val="bg1"/>
                </a:solidFill>
              </a:defRPr>
            </a:lvl1pPr>
          </a:lstStyle>
          <a:p>
            <a:fld id="{F8BB780E-CF7D-4BDD-BD9D-7401584461C5}" type="slidenum">
              <a:rPr lang="en-US" smtClean="0"/>
              <a:pPr/>
              <a:t>‹#›</a:t>
            </a:fld>
            <a:endParaRPr lang="en-US"/>
          </a:p>
        </p:txBody>
      </p:sp>
      <p:pic>
        <p:nvPicPr>
          <p:cNvPr id="7" name="Picture 6" descr="HomeButton.png">
            <a:hlinkClick r:id="" action="ppaction://hlinkshowjump?jump=firstslide"/>
          </p:cNvPr>
          <p:cNvPicPr>
            <a:picLocks noChangeAspect="1"/>
          </p:cNvPicPr>
          <p:nvPr/>
        </p:nvPicPr>
        <p:blipFill>
          <a:blip r:embed="rId18"/>
          <a:stretch>
            <a:fillRect/>
          </a:stretch>
        </p:blipFill>
        <p:spPr>
          <a:xfrm>
            <a:off x="552450" y="526116"/>
            <a:ext cx="457200" cy="352425"/>
          </a:xfrm>
          <a:prstGeom prst="rect">
            <a:avLst/>
          </a:prstGeom>
        </p:spPr>
      </p:pic>
      <p:pic>
        <p:nvPicPr>
          <p:cNvPr id="10" name="Picture 9" descr="DirectionalButtons-Full.png"/>
          <p:cNvPicPr>
            <a:picLocks noChangeAspect="1"/>
          </p:cNvPicPr>
          <p:nvPr/>
        </p:nvPicPr>
        <p:blipFill>
          <a:blip r:embed="rId19"/>
          <a:stretch>
            <a:fillRect/>
          </a:stretch>
        </p:blipFill>
        <p:spPr>
          <a:xfrm>
            <a:off x="7826188" y="526116"/>
            <a:ext cx="752475" cy="352425"/>
          </a:xfrm>
          <a:prstGeom prst="rect">
            <a:avLst/>
          </a:prstGeom>
        </p:spPr>
      </p:pic>
    </p:spTree>
  </p:cSld>
  <p:clrMap bg1="lt1" tx1="dk1" bg2="lt2" tx2="dk2" accent1="accent1" accent2="accent2" accent3="accent3" accent4="accent4" accent5="accent5" accent6="accent6" hlink="hlink" folHlink="folHlink"/>
  <p:sldLayoutIdLst>
    <p:sldLayoutId id="2147483806" r:id="rId1"/>
    <p:sldLayoutId id="2147483807" r:id="rId2"/>
    <p:sldLayoutId id="2147483808" r:id="rId3"/>
    <p:sldLayoutId id="2147483809" r:id="rId4"/>
    <p:sldLayoutId id="2147483810" r:id="rId5"/>
    <p:sldLayoutId id="2147483811" r:id="rId6"/>
    <p:sldLayoutId id="2147483812" r:id="rId7"/>
    <p:sldLayoutId id="2147483813" r:id="rId8"/>
    <p:sldLayoutId id="2147483814" r:id="rId9"/>
    <p:sldLayoutId id="2147483815" r:id="rId10"/>
    <p:sldLayoutId id="2147483816" r:id="rId11"/>
    <p:sldLayoutId id="2147483817" r:id="rId12"/>
    <p:sldLayoutId id="2147483818" r:id="rId13"/>
    <p:sldLayoutId id="2147483819" r:id="rId14"/>
    <p:sldLayoutId id="2147483820" r:id="rId15"/>
    <p:sldLayoutId id="2147483821" r:id="rId16"/>
  </p:sldLayoutIdLst>
  <p:txStyles>
    <p:titleStyle>
      <a:lvl1pPr algn="l" defTabSz="914400" rtl="0" eaLnBrk="1" latinLnBrk="0" hangingPunct="1">
        <a:spcBef>
          <a:spcPct val="0"/>
        </a:spcBef>
        <a:buNone/>
        <a:defRPr sz="3600" kern="1200">
          <a:solidFill>
            <a:schemeClr val="bg1"/>
          </a:solidFill>
          <a:latin typeface="+mj-lt"/>
          <a:ea typeface="+mj-ea"/>
          <a:cs typeface="+mj-cs"/>
        </a:defRPr>
      </a:lvl1pPr>
    </p:titleStyle>
    <p:bodyStyle>
      <a:lvl1pPr marL="228600" indent="-228600" algn="l" defTabSz="914400" rtl="0" eaLnBrk="1" latinLnBrk="0" hangingPunct="1">
        <a:spcBef>
          <a:spcPts val="2000"/>
        </a:spcBef>
        <a:buClr>
          <a:schemeClr val="tx1">
            <a:lumMod val="50000"/>
            <a:lumOff val="50000"/>
          </a:schemeClr>
        </a:buClr>
        <a:buSzPct val="70000"/>
        <a:buFont typeface="Wingdings" pitchFamily="2" charset="2"/>
        <a:buChar char="l"/>
        <a:defRPr sz="2000" kern="1200">
          <a:solidFill>
            <a:schemeClr val="tx1">
              <a:lumMod val="75000"/>
              <a:lumOff val="25000"/>
            </a:schemeClr>
          </a:solidFill>
          <a:latin typeface="+mn-lt"/>
          <a:ea typeface="+mn-ea"/>
          <a:cs typeface="+mn-cs"/>
        </a:defRPr>
      </a:lvl1pPr>
      <a:lvl2pPr marL="457200" indent="-228600" algn="l" defTabSz="914400" rtl="0" eaLnBrk="1" latinLnBrk="0" hangingPunct="1">
        <a:spcBef>
          <a:spcPts val="600"/>
        </a:spcBef>
        <a:buClr>
          <a:schemeClr val="tx1">
            <a:lumMod val="85000"/>
            <a:lumOff val="15000"/>
          </a:schemeClr>
        </a:buClr>
        <a:buSzPct val="70000"/>
        <a:buFont typeface="Wingdings" pitchFamily="2" charset="2"/>
        <a:buChar char="l"/>
        <a:defRPr sz="1800" kern="1200">
          <a:solidFill>
            <a:schemeClr val="tx1">
              <a:lumMod val="75000"/>
              <a:lumOff val="25000"/>
            </a:schemeClr>
          </a:solidFill>
          <a:latin typeface="+mn-lt"/>
          <a:ea typeface="+mn-ea"/>
          <a:cs typeface="+mn-cs"/>
        </a:defRPr>
      </a:lvl2pPr>
      <a:lvl3pPr marL="685800" indent="-228600" algn="l" defTabSz="914400" rtl="0" eaLnBrk="1" latinLnBrk="0" hangingPunct="1">
        <a:spcBef>
          <a:spcPts val="600"/>
        </a:spcBef>
        <a:buClr>
          <a:schemeClr val="tx1">
            <a:lumMod val="50000"/>
            <a:lumOff val="50000"/>
          </a:schemeClr>
        </a:buClr>
        <a:buSzPct val="70000"/>
        <a:buFont typeface="Wingdings" pitchFamily="2" charset="2"/>
        <a:buChar char="l"/>
        <a:defRPr sz="1800" kern="1200">
          <a:solidFill>
            <a:schemeClr val="tx1">
              <a:lumMod val="75000"/>
              <a:lumOff val="25000"/>
            </a:schemeClr>
          </a:solidFill>
          <a:latin typeface="+mn-lt"/>
          <a:ea typeface="+mn-ea"/>
          <a:cs typeface="+mn-cs"/>
        </a:defRPr>
      </a:lvl3pPr>
      <a:lvl4pPr marL="914400" indent="-228600" algn="l" defTabSz="914400" rtl="0" eaLnBrk="1" latinLnBrk="0" hangingPunct="1">
        <a:spcBef>
          <a:spcPts val="600"/>
        </a:spcBef>
        <a:buClr>
          <a:schemeClr val="tx1">
            <a:lumMod val="85000"/>
            <a:lumOff val="15000"/>
          </a:schemeClr>
        </a:buClr>
        <a:buSzPct val="70000"/>
        <a:buFont typeface="Wingdings" pitchFamily="2" charset="2"/>
        <a:buChar char="l"/>
        <a:defRPr sz="1800" kern="1200">
          <a:solidFill>
            <a:schemeClr val="tx1">
              <a:lumMod val="75000"/>
              <a:lumOff val="25000"/>
            </a:schemeClr>
          </a:solidFill>
          <a:latin typeface="+mn-lt"/>
          <a:ea typeface="+mn-ea"/>
          <a:cs typeface="+mn-cs"/>
        </a:defRPr>
      </a:lvl4pPr>
      <a:lvl5pPr marL="1143000" indent="-228600" algn="l" defTabSz="914400" rtl="0" eaLnBrk="1" latinLnBrk="0" hangingPunct="1">
        <a:spcBef>
          <a:spcPts val="600"/>
        </a:spcBef>
        <a:buClr>
          <a:schemeClr val="tx1">
            <a:lumMod val="50000"/>
            <a:lumOff val="50000"/>
          </a:schemeClr>
        </a:buClr>
        <a:buSzPct val="70000"/>
        <a:buFont typeface="Wingdings" pitchFamily="2" charset="2"/>
        <a:buChar char="l"/>
        <a:defRPr sz="1800" kern="1200">
          <a:solidFill>
            <a:schemeClr val="tx1">
              <a:lumMod val="75000"/>
              <a:lumOff val="25000"/>
            </a:schemeClr>
          </a:solidFill>
          <a:latin typeface="+mn-lt"/>
          <a:ea typeface="+mn-ea"/>
          <a:cs typeface="+mn-cs"/>
        </a:defRPr>
      </a:lvl5pPr>
      <a:lvl6pPr marL="1377950" indent="-228600" algn="l" defTabSz="914400" rtl="0" eaLnBrk="1" latinLnBrk="0" hangingPunct="1">
        <a:spcBef>
          <a:spcPct val="20000"/>
        </a:spcBef>
        <a:buClr>
          <a:schemeClr val="tx1">
            <a:lumMod val="85000"/>
            <a:lumOff val="15000"/>
          </a:schemeClr>
        </a:buClr>
        <a:buSzPct val="70000"/>
        <a:buFont typeface="Wingdings" pitchFamily="2" charset="2"/>
        <a:buChar char=""/>
        <a:defRPr lang="en-US" sz="1800" kern="1200" dirty="0" smtClean="0">
          <a:solidFill>
            <a:schemeClr val="tx1">
              <a:lumMod val="75000"/>
              <a:lumOff val="25000"/>
            </a:schemeClr>
          </a:solidFill>
          <a:latin typeface="+mn-lt"/>
          <a:ea typeface="+mn-ea"/>
          <a:cs typeface="+mn-cs"/>
        </a:defRPr>
      </a:lvl6pPr>
      <a:lvl7pPr marL="1603375" indent="-228600" algn="l" defTabSz="914400" rtl="0" eaLnBrk="1" latinLnBrk="0" hangingPunct="1">
        <a:spcBef>
          <a:spcPct val="20000"/>
        </a:spcBef>
        <a:buClr>
          <a:schemeClr val="tx1">
            <a:lumMod val="50000"/>
            <a:lumOff val="50000"/>
          </a:schemeClr>
        </a:buClr>
        <a:buSzPct val="70000"/>
        <a:buFont typeface="Wingdings" pitchFamily="2" charset="2"/>
        <a:buChar char=""/>
        <a:defRPr lang="en-US" sz="1800" kern="1200" dirty="0" smtClean="0">
          <a:solidFill>
            <a:schemeClr val="tx1">
              <a:lumMod val="75000"/>
              <a:lumOff val="25000"/>
            </a:schemeClr>
          </a:solidFill>
          <a:latin typeface="+mn-lt"/>
          <a:ea typeface="+mn-ea"/>
          <a:cs typeface="+mn-cs"/>
        </a:defRPr>
      </a:lvl7pPr>
      <a:lvl8pPr marL="1830388" indent="-228600" algn="l" defTabSz="914400" rtl="0" eaLnBrk="1" latinLnBrk="0" hangingPunct="1">
        <a:spcBef>
          <a:spcPct val="20000"/>
        </a:spcBef>
        <a:buClr>
          <a:schemeClr val="tx1">
            <a:lumMod val="85000"/>
            <a:lumOff val="15000"/>
          </a:schemeClr>
        </a:buClr>
        <a:buSzPct val="70000"/>
        <a:buFont typeface="Wingdings" pitchFamily="2" charset="2"/>
        <a:buChar char=""/>
        <a:defRPr lang="en-US" sz="1800" kern="1200" dirty="0" smtClean="0">
          <a:solidFill>
            <a:schemeClr val="tx1">
              <a:lumMod val="75000"/>
              <a:lumOff val="25000"/>
            </a:schemeClr>
          </a:solidFill>
          <a:latin typeface="+mn-lt"/>
          <a:ea typeface="+mn-ea"/>
          <a:cs typeface="+mn-cs"/>
        </a:defRPr>
      </a:lvl8pPr>
      <a:lvl9pPr marL="2057400" indent="-228600" algn="l" defTabSz="914400" rtl="0" eaLnBrk="1" latinLnBrk="0" hangingPunct="1">
        <a:spcBef>
          <a:spcPct val="20000"/>
        </a:spcBef>
        <a:buClr>
          <a:schemeClr val="tx1">
            <a:lumMod val="50000"/>
            <a:lumOff val="50000"/>
          </a:schemeClr>
        </a:buClr>
        <a:buSzPct val="70000"/>
        <a:buFont typeface="Wingdings" pitchFamily="2" charset="2"/>
        <a:buChar char=""/>
        <a:defRPr lang="en-US" sz="1800" kern="1200" dirty="0">
          <a:solidFill>
            <a:schemeClr val="tx1">
              <a:lumMod val="75000"/>
              <a:lumOff val="2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https://www.aubyndavies.co.uk/"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8306" y="2615057"/>
            <a:ext cx="8307387" cy="1619250"/>
          </a:xfrm>
        </p:spPr>
        <p:txBody>
          <a:bodyPr>
            <a:noAutofit/>
          </a:bodyPr>
          <a:lstStyle/>
          <a:p>
            <a:r>
              <a:rPr lang="en-GB" sz="4000" dirty="0">
                <a:latin typeface="Kinetic Letters Joined" pitchFamily="50" charset="0"/>
              </a:rPr>
              <a:t>Abraham Class - Year 3/4</a:t>
            </a:r>
            <a:br>
              <a:rPr lang="en-GB" sz="4000" dirty="0">
                <a:latin typeface="Kinetic Letters Joined" pitchFamily="50" charset="0"/>
              </a:rPr>
            </a:br>
            <a:r>
              <a:rPr lang="en-GB" sz="4000" dirty="0">
                <a:latin typeface="Kinetic Letters Joined" pitchFamily="50" charset="0"/>
              </a:rPr>
              <a:t>Key stage 2</a:t>
            </a:r>
            <a:br>
              <a:rPr lang="en-GB" sz="4000" dirty="0">
                <a:latin typeface="Kinetic Letters Joined" pitchFamily="50" charset="0"/>
              </a:rPr>
            </a:br>
            <a:r>
              <a:rPr lang="en-GB" sz="4000" dirty="0">
                <a:latin typeface="Kinetic Letters Joined" pitchFamily="50" charset="0"/>
              </a:rPr>
              <a:t>Curriculum Presentation </a:t>
            </a:r>
            <a:br>
              <a:rPr lang="en-GB" sz="4000" dirty="0">
                <a:latin typeface="Kinetic Letters Joined" pitchFamily="50" charset="0"/>
              </a:rPr>
            </a:br>
            <a:r>
              <a:rPr lang="en-GB" sz="4000" dirty="0">
                <a:latin typeface="Kinetic Letters Joined" pitchFamily="50" charset="0"/>
              </a:rPr>
              <a:t>2025-2026</a:t>
            </a:r>
            <a:endParaRPr lang="en-US" sz="4000" dirty="0">
              <a:latin typeface="Kinetic Letters Joined" pitchFamily="50" charset="0"/>
            </a:endParaRPr>
          </a:p>
        </p:txBody>
      </p:sp>
      <p:sp>
        <p:nvSpPr>
          <p:cNvPr id="5" name="Title 1"/>
          <p:cNvSpPr txBox="1">
            <a:spLocks/>
          </p:cNvSpPr>
          <p:nvPr/>
        </p:nvSpPr>
        <p:spPr>
          <a:xfrm>
            <a:off x="395536" y="4941168"/>
            <a:ext cx="8042276" cy="1336956"/>
          </a:xfrm>
          <a:prstGeom prst="rect">
            <a:avLst/>
          </a:prstGeom>
        </p:spPr>
        <p:txBody>
          <a:bodyPr vert="horz" lIns="91440" tIns="45720" rIns="91440" bIns="45720" rtlCol="0" anchor="b" anchorCtr="0">
            <a:norm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chemeClr val="accent1"/>
                </a:solidFill>
                <a:latin typeface="+mj-lt"/>
                <a:ea typeface="+mj-ea"/>
                <a:cs typeface="+mj-cs"/>
              </a:defRPr>
            </a:lvl1pPr>
          </a:lstStyle>
          <a:p>
            <a:r>
              <a:rPr lang="en-GB" sz="4000" b="1" i="1" dirty="0">
                <a:solidFill>
                  <a:schemeClr val="bg1"/>
                </a:solidFill>
              </a:rPr>
              <a:t>‘Encourage and Support’</a:t>
            </a:r>
          </a:p>
        </p:txBody>
      </p:sp>
    </p:spTree>
  </p:cSld>
  <p:clrMapOvr>
    <a:masterClrMapping/>
  </p:clrMapOvr>
  <mc:AlternateContent xmlns:mc="http://schemas.openxmlformats.org/markup-compatibility/2006" xmlns:p14="http://schemas.microsoft.com/office/powerpoint/2010/main">
    <mc:Choice Requires="p14">
      <p:transition spd="slow" p14:dur="2000" advTm="7304"/>
    </mc:Choice>
    <mc:Fallback xmlns="">
      <p:transition spd="slow" advTm="730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5F1DC39-E719-834D-8629-293D7A35438B}"/>
              </a:ext>
            </a:extLst>
          </p:cNvPr>
          <p:cNvSpPr>
            <a:spLocks noGrp="1"/>
          </p:cNvSpPr>
          <p:nvPr>
            <p:ph type="title"/>
          </p:nvPr>
        </p:nvSpPr>
        <p:spPr>
          <a:xfrm>
            <a:off x="415924" y="1484784"/>
            <a:ext cx="8404547" cy="604083"/>
          </a:xfrm>
        </p:spPr>
        <p:txBody>
          <a:bodyPr/>
          <a:lstStyle/>
          <a:p>
            <a:r>
              <a:rPr lang="en-US" dirty="0"/>
              <a:t>Teaching Staff</a:t>
            </a:r>
          </a:p>
        </p:txBody>
      </p:sp>
      <p:sp>
        <p:nvSpPr>
          <p:cNvPr id="3" name="TextBox 2">
            <a:extLst>
              <a:ext uri="{FF2B5EF4-FFF2-40B4-BE49-F238E27FC236}">
                <a16:creationId xmlns:a16="http://schemas.microsoft.com/office/drawing/2014/main" id="{C2101264-E5E1-4298-85A4-AB500C2618A8}"/>
              </a:ext>
            </a:extLst>
          </p:cNvPr>
          <p:cNvSpPr txBox="1"/>
          <p:nvPr/>
        </p:nvSpPr>
        <p:spPr>
          <a:xfrm>
            <a:off x="1097235" y="5625442"/>
            <a:ext cx="1484958" cy="738664"/>
          </a:xfrm>
          <a:prstGeom prst="rect">
            <a:avLst/>
          </a:prstGeom>
          <a:noFill/>
        </p:spPr>
        <p:txBody>
          <a:bodyPr wrap="none" rtlCol="0">
            <a:spAutoFit/>
          </a:bodyPr>
          <a:lstStyle/>
          <a:p>
            <a:pPr algn="ctr"/>
            <a:r>
              <a:rPr lang="en-GB" sz="2800" dirty="0"/>
              <a:t>Mrs Soar</a:t>
            </a:r>
          </a:p>
          <a:p>
            <a:r>
              <a:rPr lang="en-GB" sz="1400" dirty="0"/>
              <a:t>Mon, Tues, Thurs</a:t>
            </a:r>
          </a:p>
        </p:txBody>
      </p:sp>
      <p:sp>
        <p:nvSpPr>
          <p:cNvPr id="10" name="TextBox 9">
            <a:extLst>
              <a:ext uri="{FF2B5EF4-FFF2-40B4-BE49-F238E27FC236}">
                <a16:creationId xmlns:a16="http://schemas.microsoft.com/office/drawing/2014/main" id="{3F1E25CA-F9D2-4027-B6FB-8A0944485DD7}"/>
              </a:ext>
            </a:extLst>
          </p:cNvPr>
          <p:cNvSpPr txBox="1"/>
          <p:nvPr/>
        </p:nvSpPr>
        <p:spPr>
          <a:xfrm>
            <a:off x="3858499" y="5625442"/>
            <a:ext cx="2079672" cy="738664"/>
          </a:xfrm>
          <a:prstGeom prst="rect">
            <a:avLst/>
          </a:prstGeom>
          <a:noFill/>
        </p:spPr>
        <p:txBody>
          <a:bodyPr wrap="none" rtlCol="0">
            <a:spAutoFit/>
          </a:bodyPr>
          <a:lstStyle/>
          <a:p>
            <a:r>
              <a:rPr lang="en-GB" sz="2800" dirty="0"/>
              <a:t>Mrs Williams</a:t>
            </a:r>
          </a:p>
          <a:p>
            <a:pPr algn="ctr"/>
            <a:r>
              <a:rPr lang="en-GB" sz="1400" dirty="0"/>
              <a:t>Wed, Thurs, Fri</a:t>
            </a:r>
          </a:p>
        </p:txBody>
      </p:sp>
      <p:pic>
        <p:nvPicPr>
          <p:cNvPr id="7" name="Picture 6">
            <a:extLst>
              <a:ext uri="{FF2B5EF4-FFF2-40B4-BE49-F238E27FC236}">
                <a16:creationId xmlns:a16="http://schemas.microsoft.com/office/drawing/2014/main" id="{0E344547-1E68-AFD1-06A0-2CF985272EC1}"/>
              </a:ext>
            </a:extLst>
          </p:cNvPr>
          <p:cNvPicPr>
            <a:picLocks noChangeAspect="1"/>
          </p:cNvPicPr>
          <p:nvPr/>
        </p:nvPicPr>
        <p:blipFill>
          <a:blip r:embed="rId2"/>
          <a:stretch>
            <a:fillRect/>
          </a:stretch>
        </p:blipFill>
        <p:spPr>
          <a:xfrm>
            <a:off x="539552" y="2839097"/>
            <a:ext cx="2600325" cy="2724150"/>
          </a:xfrm>
          <a:prstGeom prst="rect">
            <a:avLst/>
          </a:prstGeom>
        </p:spPr>
      </p:pic>
      <p:pic>
        <p:nvPicPr>
          <p:cNvPr id="9" name="Picture 8">
            <a:extLst>
              <a:ext uri="{FF2B5EF4-FFF2-40B4-BE49-F238E27FC236}">
                <a16:creationId xmlns:a16="http://schemas.microsoft.com/office/drawing/2014/main" id="{3D20601D-E925-86A5-4E59-E474E35F8115}"/>
              </a:ext>
            </a:extLst>
          </p:cNvPr>
          <p:cNvPicPr>
            <a:picLocks noChangeAspect="1"/>
          </p:cNvPicPr>
          <p:nvPr/>
        </p:nvPicPr>
        <p:blipFill>
          <a:blip r:embed="rId3"/>
          <a:stretch>
            <a:fillRect/>
          </a:stretch>
        </p:blipFill>
        <p:spPr>
          <a:xfrm>
            <a:off x="3707904" y="2839097"/>
            <a:ext cx="2380863" cy="2724150"/>
          </a:xfrm>
          <a:prstGeom prst="rect">
            <a:avLst/>
          </a:prstGeom>
        </p:spPr>
      </p:pic>
      <p:sp>
        <p:nvSpPr>
          <p:cNvPr id="11" name="TextBox 10">
            <a:extLst>
              <a:ext uri="{FF2B5EF4-FFF2-40B4-BE49-F238E27FC236}">
                <a16:creationId xmlns:a16="http://schemas.microsoft.com/office/drawing/2014/main" id="{254DCF11-BE30-0D85-0394-1B89DCC7FF69}"/>
              </a:ext>
            </a:extLst>
          </p:cNvPr>
          <p:cNvSpPr txBox="1"/>
          <p:nvPr/>
        </p:nvSpPr>
        <p:spPr>
          <a:xfrm>
            <a:off x="6480332" y="4647201"/>
            <a:ext cx="2016224" cy="923330"/>
          </a:xfrm>
          <a:prstGeom prst="rect">
            <a:avLst/>
          </a:prstGeom>
          <a:noFill/>
        </p:spPr>
        <p:txBody>
          <a:bodyPr wrap="square" rtlCol="0">
            <a:spAutoFit/>
          </a:bodyPr>
          <a:lstStyle/>
          <a:p>
            <a:r>
              <a:rPr lang="en-GB" dirty="0"/>
              <a:t>LSA support:</a:t>
            </a:r>
          </a:p>
          <a:p>
            <a:r>
              <a:rPr lang="en-GB" dirty="0"/>
              <a:t>Mrs Mumford</a:t>
            </a:r>
          </a:p>
          <a:p>
            <a:r>
              <a:rPr lang="en-GB" dirty="0"/>
              <a:t>Mrs McKenzie </a:t>
            </a:r>
          </a:p>
        </p:txBody>
      </p:sp>
    </p:spTree>
    <p:extLst>
      <p:ext uri="{BB962C8B-B14F-4D97-AF65-F5344CB8AC3E}">
        <p14:creationId xmlns:p14="http://schemas.microsoft.com/office/powerpoint/2010/main" val="3758893256"/>
      </p:ext>
    </p:extLst>
  </p:cSld>
  <p:clrMapOvr>
    <a:masterClrMapping/>
  </p:clrMapOvr>
  <mc:AlternateContent xmlns:mc="http://schemas.openxmlformats.org/markup-compatibility/2006" xmlns:p14="http://schemas.microsoft.com/office/powerpoint/2010/main">
    <mc:Choice Requires="p14">
      <p:transition spd="slow" p14:dur="2000" advTm="24933"/>
    </mc:Choice>
    <mc:Fallback xmlns="">
      <p:transition spd="slow" advTm="2493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D0C9002-02FD-28C2-429F-DA33163C0D67}"/>
              </a:ext>
            </a:extLst>
          </p:cNvPr>
          <p:cNvPicPr>
            <a:picLocks noChangeAspect="1"/>
          </p:cNvPicPr>
          <p:nvPr/>
        </p:nvPicPr>
        <p:blipFill>
          <a:blip r:embed="rId2"/>
          <a:stretch>
            <a:fillRect/>
          </a:stretch>
        </p:blipFill>
        <p:spPr>
          <a:xfrm>
            <a:off x="4355976" y="201761"/>
            <a:ext cx="4611677" cy="6454477"/>
          </a:xfrm>
          <a:prstGeom prst="rect">
            <a:avLst/>
          </a:prstGeom>
        </p:spPr>
      </p:pic>
      <p:pic>
        <p:nvPicPr>
          <p:cNvPr id="7" name="Picture 6">
            <a:extLst>
              <a:ext uri="{FF2B5EF4-FFF2-40B4-BE49-F238E27FC236}">
                <a16:creationId xmlns:a16="http://schemas.microsoft.com/office/drawing/2014/main" id="{A3FBD061-E70E-4A25-63AF-9E2A1B1D757A}"/>
              </a:ext>
            </a:extLst>
          </p:cNvPr>
          <p:cNvPicPr>
            <a:picLocks noChangeAspect="1"/>
          </p:cNvPicPr>
          <p:nvPr/>
        </p:nvPicPr>
        <p:blipFill>
          <a:blip r:embed="rId3"/>
          <a:stretch>
            <a:fillRect/>
          </a:stretch>
        </p:blipFill>
        <p:spPr>
          <a:xfrm>
            <a:off x="70107" y="201761"/>
            <a:ext cx="4399479" cy="6454477"/>
          </a:xfrm>
          <a:prstGeom prst="rect">
            <a:avLst/>
          </a:prstGeom>
        </p:spPr>
      </p:pic>
    </p:spTree>
    <p:extLst>
      <p:ext uri="{BB962C8B-B14F-4D97-AF65-F5344CB8AC3E}">
        <p14:creationId xmlns:p14="http://schemas.microsoft.com/office/powerpoint/2010/main" val="11494056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5F1DC39-E719-834D-8629-293D7A35438B}"/>
              </a:ext>
            </a:extLst>
          </p:cNvPr>
          <p:cNvSpPr>
            <a:spLocks noGrp="1"/>
          </p:cNvSpPr>
          <p:nvPr>
            <p:ph type="title"/>
          </p:nvPr>
        </p:nvSpPr>
        <p:spPr>
          <a:xfrm>
            <a:off x="415924" y="1484784"/>
            <a:ext cx="8404547" cy="604083"/>
          </a:xfrm>
        </p:spPr>
        <p:txBody>
          <a:bodyPr/>
          <a:lstStyle/>
          <a:p>
            <a:r>
              <a:rPr lang="en-US" dirty="0"/>
              <a:t>Friday Afternoon Teaching Staff</a:t>
            </a:r>
          </a:p>
        </p:txBody>
      </p:sp>
      <p:sp>
        <p:nvSpPr>
          <p:cNvPr id="3" name="TextBox 2">
            <a:extLst>
              <a:ext uri="{FF2B5EF4-FFF2-40B4-BE49-F238E27FC236}">
                <a16:creationId xmlns:a16="http://schemas.microsoft.com/office/drawing/2014/main" id="{C2101264-E5E1-4298-85A4-AB500C2618A8}"/>
              </a:ext>
            </a:extLst>
          </p:cNvPr>
          <p:cNvSpPr txBox="1"/>
          <p:nvPr/>
        </p:nvSpPr>
        <p:spPr>
          <a:xfrm>
            <a:off x="1551192" y="5261019"/>
            <a:ext cx="1729962" cy="954107"/>
          </a:xfrm>
          <a:prstGeom prst="rect">
            <a:avLst/>
          </a:prstGeom>
          <a:noFill/>
        </p:spPr>
        <p:txBody>
          <a:bodyPr wrap="none" rtlCol="0">
            <a:spAutoFit/>
          </a:bodyPr>
          <a:lstStyle/>
          <a:p>
            <a:pPr algn="ctr"/>
            <a:r>
              <a:rPr lang="en-GB" sz="2800" dirty="0">
                <a:latin typeface="Kinetic Letters Joined" pitchFamily="50" charset="0"/>
              </a:rPr>
              <a:t>Mrs Wallace</a:t>
            </a:r>
          </a:p>
          <a:p>
            <a:pPr algn="ctr"/>
            <a:r>
              <a:rPr lang="en-GB" sz="2800" dirty="0">
                <a:latin typeface="Kinetic Letters Joined" pitchFamily="50" charset="0"/>
              </a:rPr>
              <a:t>French teacher</a:t>
            </a:r>
          </a:p>
        </p:txBody>
      </p:sp>
      <p:sp>
        <p:nvSpPr>
          <p:cNvPr id="10" name="TextBox 9">
            <a:extLst>
              <a:ext uri="{FF2B5EF4-FFF2-40B4-BE49-F238E27FC236}">
                <a16:creationId xmlns:a16="http://schemas.microsoft.com/office/drawing/2014/main" id="{3F1E25CA-F9D2-4027-B6FB-8A0944485DD7}"/>
              </a:ext>
            </a:extLst>
          </p:cNvPr>
          <p:cNvSpPr txBox="1"/>
          <p:nvPr/>
        </p:nvSpPr>
        <p:spPr>
          <a:xfrm>
            <a:off x="5850512" y="5222923"/>
            <a:ext cx="1611339" cy="954107"/>
          </a:xfrm>
          <a:prstGeom prst="rect">
            <a:avLst/>
          </a:prstGeom>
          <a:noFill/>
        </p:spPr>
        <p:txBody>
          <a:bodyPr wrap="none" rtlCol="0">
            <a:spAutoFit/>
          </a:bodyPr>
          <a:lstStyle/>
          <a:p>
            <a:pPr algn="ctr"/>
            <a:r>
              <a:rPr lang="en-GB" sz="2800" dirty="0">
                <a:latin typeface="Kinetic Letters Joined" pitchFamily="50" charset="0"/>
              </a:rPr>
              <a:t>Miss Mortimer</a:t>
            </a:r>
          </a:p>
          <a:p>
            <a:pPr algn="ctr"/>
            <a:r>
              <a:rPr lang="en-GB" sz="2800" dirty="0">
                <a:latin typeface="Kinetic Letters Joined" pitchFamily="50" charset="0"/>
              </a:rPr>
              <a:t>Art and Music</a:t>
            </a:r>
          </a:p>
        </p:txBody>
      </p:sp>
      <p:pic>
        <p:nvPicPr>
          <p:cNvPr id="2" name="Picture 1">
            <a:extLst>
              <a:ext uri="{FF2B5EF4-FFF2-40B4-BE49-F238E27FC236}">
                <a16:creationId xmlns:a16="http://schemas.microsoft.com/office/drawing/2014/main" id="{C17FF172-F191-4569-A4D3-7044619CF380}"/>
              </a:ext>
            </a:extLst>
          </p:cNvPr>
          <p:cNvPicPr>
            <a:picLocks noChangeAspect="1"/>
          </p:cNvPicPr>
          <p:nvPr/>
        </p:nvPicPr>
        <p:blipFill>
          <a:blip r:embed="rId2"/>
          <a:stretch>
            <a:fillRect/>
          </a:stretch>
        </p:blipFill>
        <p:spPr>
          <a:xfrm>
            <a:off x="1403648" y="2246634"/>
            <a:ext cx="2160240" cy="3014385"/>
          </a:xfrm>
          <a:prstGeom prst="rect">
            <a:avLst/>
          </a:prstGeom>
        </p:spPr>
      </p:pic>
      <p:pic>
        <p:nvPicPr>
          <p:cNvPr id="5" name="Picture 4">
            <a:extLst>
              <a:ext uri="{FF2B5EF4-FFF2-40B4-BE49-F238E27FC236}">
                <a16:creationId xmlns:a16="http://schemas.microsoft.com/office/drawing/2014/main" id="{621881F9-68F6-404B-B2B9-89C44F07E7A6}"/>
              </a:ext>
            </a:extLst>
          </p:cNvPr>
          <p:cNvPicPr>
            <a:picLocks noChangeAspect="1"/>
          </p:cNvPicPr>
          <p:nvPr/>
        </p:nvPicPr>
        <p:blipFill>
          <a:blip r:embed="rId3"/>
          <a:stretch>
            <a:fillRect/>
          </a:stretch>
        </p:blipFill>
        <p:spPr>
          <a:xfrm>
            <a:off x="5459293" y="2246633"/>
            <a:ext cx="2393776" cy="3014385"/>
          </a:xfrm>
          <a:prstGeom prst="rect">
            <a:avLst/>
          </a:prstGeom>
        </p:spPr>
      </p:pic>
    </p:spTree>
    <p:extLst>
      <p:ext uri="{BB962C8B-B14F-4D97-AF65-F5344CB8AC3E}">
        <p14:creationId xmlns:p14="http://schemas.microsoft.com/office/powerpoint/2010/main" val="2748223738"/>
      </p:ext>
    </p:extLst>
  </p:cSld>
  <p:clrMapOvr>
    <a:masterClrMapping/>
  </p:clrMapOvr>
  <mc:AlternateContent xmlns:mc="http://schemas.openxmlformats.org/markup-compatibility/2006" xmlns:p14="http://schemas.microsoft.com/office/powerpoint/2010/main">
    <mc:Choice Requires="p14">
      <p:transition spd="slow" p14:dur="2000" advTm="24933"/>
    </mc:Choice>
    <mc:Fallback xmlns="">
      <p:transition spd="slow" advTm="2493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5925" y="1556792"/>
            <a:ext cx="8404547" cy="604083"/>
          </a:xfrm>
        </p:spPr>
        <p:txBody>
          <a:bodyPr/>
          <a:lstStyle/>
          <a:p>
            <a:r>
              <a:rPr lang="en-US" dirty="0"/>
              <a:t>Daily Routine</a:t>
            </a:r>
          </a:p>
        </p:txBody>
      </p:sp>
      <p:sp>
        <p:nvSpPr>
          <p:cNvPr id="3" name="Content Placeholder 2"/>
          <p:cNvSpPr>
            <a:spLocks noGrp="1"/>
          </p:cNvSpPr>
          <p:nvPr>
            <p:ph idx="1"/>
          </p:nvPr>
        </p:nvSpPr>
        <p:spPr>
          <a:xfrm>
            <a:off x="597060" y="2996952"/>
            <a:ext cx="8042276" cy="3240359"/>
          </a:xfrm>
        </p:spPr>
        <p:txBody>
          <a:bodyPr>
            <a:noAutofit/>
          </a:bodyPr>
          <a:lstStyle/>
          <a:p>
            <a:pPr>
              <a:lnSpc>
                <a:spcPts val="800"/>
              </a:lnSpc>
            </a:pPr>
            <a:r>
              <a:rPr lang="en-US" sz="3200" dirty="0">
                <a:solidFill>
                  <a:schemeClr val="tx1">
                    <a:lumMod val="65000"/>
                    <a:lumOff val="35000"/>
                  </a:schemeClr>
                </a:solidFill>
              </a:rPr>
              <a:t>Early morning work  (8.40am) </a:t>
            </a:r>
          </a:p>
          <a:p>
            <a:pPr>
              <a:lnSpc>
                <a:spcPts val="800"/>
              </a:lnSpc>
            </a:pPr>
            <a:r>
              <a:rPr lang="en-US" sz="3200" dirty="0">
                <a:solidFill>
                  <a:schemeClr val="tx1">
                    <a:lumMod val="65000"/>
                    <a:lumOff val="35000"/>
                  </a:schemeClr>
                </a:solidFill>
              </a:rPr>
              <a:t>Assembly</a:t>
            </a:r>
          </a:p>
          <a:p>
            <a:pPr>
              <a:lnSpc>
                <a:spcPts val="800"/>
              </a:lnSpc>
            </a:pPr>
            <a:r>
              <a:rPr lang="en-US" sz="3200" dirty="0">
                <a:solidFill>
                  <a:schemeClr val="tx1">
                    <a:lumMod val="65000"/>
                    <a:lumOff val="35000"/>
                  </a:schemeClr>
                </a:solidFill>
              </a:rPr>
              <a:t>English</a:t>
            </a:r>
          </a:p>
          <a:p>
            <a:pPr>
              <a:lnSpc>
                <a:spcPts val="800"/>
              </a:lnSpc>
            </a:pPr>
            <a:r>
              <a:rPr lang="en-US" sz="3200" dirty="0">
                <a:solidFill>
                  <a:srgbClr val="0070C0"/>
                </a:solidFill>
              </a:rPr>
              <a:t>Break</a:t>
            </a:r>
          </a:p>
          <a:p>
            <a:pPr>
              <a:lnSpc>
                <a:spcPts val="800"/>
              </a:lnSpc>
            </a:pPr>
            <a:r>
              <a:rPr lang="en-US" sz="3200" dirty="0">
                <a:solidFill>
                  <a:schemeClr val="tx1">
                    <a:lumMod val="65000"/>
                    <a:lumOff val="35000"/>
                  </a:schemeClr>
                </a:solidFill>
              </a:rPr>
              <a:t>Phonics/Reading</a:t>
            </a:r>
          </a:p>
          <a:p>
            <a:pPr>
              <a:lnSpc>
                <a:spcPts val="800"/>
              </a:lnSpc>
            </a:pPr>
            <a:r>
              <a:rPr lang="en-US" sz="3200" dirty="0" err="1">
                <a:solidFill>
                  <a:schemeClr val="tx1">
                    <a:lumMod val="65000"/>
                    <a:lumOff val="35000"/>
                  </a:schemeClr>
                </a:solidFill>
              </a:rPr>
              <a:t>Maths</a:t>
            </a:r>
            <a:endParaRPr lang="en-US" sz="3200" dirty="0">
              <a:solidFill>
                <a:schemeClr val="tx1">
                  <a:lumMod val="65000"/>
                  <a:lumOff val="35000"/>
                </a:schemeClr>
              </a:solidFill>
            </a:endParaRPr>
          </a:p>
          <a:p>
            <a:pPr>
              <a:lnSpc>
                <a:spcPts val="800"/>
              </a:lnSpc>
            </a:pPr>
            <a:r>
              <a:rPr lang="en-US" sz="3200" dirty="0">
                <a:solidFill>
                  <a:srgbClr val="0070C0"/>
                </a:solidFill>
              </a:rPr>
              <a:t>Lunch</a:t>
            </a:r>
            <a:endParaRPr lang="en-US" sz="3200" dirty="0">
              <a:solidFill>
                <a:schemeClr val="tx1">
                  <a:lumMod val="65000"/>
                  <a:lumOff val="35000"/>
                </a:schemeClr>
              </a:solidFill>
            </a:endParaRPr>
          </a:p>
          <a:p>
            <a:pPr>
              <a:lnSpc>
                <a:spcPts val="800"/>
              </a:lnSpc>
            </a:pPr>
            <a:r>
              <a:rPr lang="en-US" sz="3200" dirty="0">
                <a:solidFill>
                  <a:schemeClr val="tx1">
                    <a:lumMod val="65000"/>
                    <a:lumOff val="35000"/>
                  </a:schemeClr>
                </a:solidFill>
              </a:rPr>
              <a:t>Kinetic Letters</a:t>
            </a:r>
          </a:p>
          <a:p>
            <a:pPr>
              <a:lnSpc>
                <a:spcPts val="800"/>
              </a:lnSpc>
            </a:pPr>
            <a:r>
              <a:rPr lang="en-US" sz="3200" dirty="0">
                <a:solidFill>
                  <a:schemeClr val="tx1">
                    <a:lumMod val="65000"/>
                    <a:lumOff val="35000"/>
                  </a:schemeClr>
                </a:solidFill>
              </a:rPr>
              <a:t>Wider curriculum subjects</a:t>
            </a:r>
          </a:p>
        </p:txBody>
      </p:sp>
    </p:spTree>
    <p:extLst>
      <p:ext uri="{BB962C8B-B14F-4D97-AF65-F5344CB8AC3E}">
        <p14:creationId xmlns:p14="http://schemas.microsoft.com/office/powerpoint/2010/main" val="1327452301"/>
      </p:ext>
    </p:extLst>
  </p:cSld>
  <p:clrMapOvr>
    <a:masterClrMapping/>
  </p:clrMapOvr>
  <mc:AlternateContent xmlns:mc="http://schemas.openxmlformats.org/markup-compatibility/2006" xmlns:p14="http://schemas.microsoft.com/office/powerpoint/2010/main">
    <mc:Choice Requires="p14">
      <p:transition spd="slow" p14:dur="2000" advTm="48178"/>
    </mc:Choice>
    <mc:Fallback xmlns="">
      <p:transition spd="slow" advTm="4817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3342E-1145-4886-C29C-22B2FA7BD2E1}"/>
              </a:ext>
            </a:extLst>
          </p:cNvPr>
          <p:cNvSpPr>
            <a:spLocks noGrp="1"/>
          </p:cNvSpPr>
          <p:nvPr>
            <p:ph type="title"/>
          </p:nvPr>
        </p:nvSpPr>
        <p:spPr/>
        <p:txBody>
          <a:bodyPr/>
          <a:lstStyle/>
          <a:p>
            <a:pPr algn="ctr"/>
            <a:r>
              <a:rPr lang="en-US" dirty="0"/>
              <a:t>Ready, Respectful, Safe </a:t>
            </a:r>
          </a:p>
        </p:txBody>
      </p:sp>
      <p:pic>
        <p:nvPicPr>
          <p:cNvPr id="7" name="Content Placeholder 6">
            <a:extLst>
              <a:ext uri="{FF2B5EF4-FFF2-40B4-BE49-F238E27FC236}">
                <a16:creationId xmlns:a16="http://schemas.microsoft.com/office/drawing/2014/main" id="{FD5AFF22-5C7B-47B2-87BF-D6B89B47C057}"/>
              </a:ext>
            </a:extLst>
          </p:cNvPr>
          <p:cNvPicPr>
            <a:picLocks noGrp="1" noChangeAspect="1"/>
          </p:cNvPicPr>
          <p:nvPr>
            <p:ph idx="1"/>
          </p:nvPr>
        </p:nvPicPr>
        <p:blipFill>
          <a:blip r:embed="rId2"/>
          <a:stretch>
            <a:fillRect/>
          </a:stretch>
        </p:blipFill>
        <p:spPr>
          <a:xfrm>
            <a:off x="3361668" y="2755900"/>
            <a:ext cx="2417488" cy="3492500"/>
          </a:xfrm>
          <a:prstGeom prst="rect">
            <a:avLst/>
          </a:prstGeom>
        </p:spPr>
      </p:pic>
    </p:spTree>
    <p:extLst>
      <p:ext uri="{BB962C8B-B14F-4D97-AF65-F5344CB8AC3E}">
        <p14:creationId xmlns:p14="http://schemas.microsoft.com/office/powerpoint/2010/main" val="39072285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4287608-6C24-1B4F-A874-1CCBF1B6BD1B}"/>
              </a:ext>
            </a:extLst>
          </p:cNvPr>
          <p:cNvSpPr>
            <a:spLocks noGrp="1"/>
          </p:cNvSpPr>
          <p:nvPr>
            <p:ph idx="1"/>
          </p:nvPr>
        </p:nvSpPr>
        <p:spPr>
          <a:xfrm>
            <a:off x="-1404664" y="2780928"/>
            <a:ext cx="10225136" cy="3491753"/>
          </a:xfrm>
        </p:spPr>
        <p:txBody>
          <a:bodyPr>
            <a:normAutofit/>
          </a:bodyPr>
          <a:lstStyle/>
          <a:p>
            <a:pPr marL="1828800" lvl="4" indent="0">
              <a:buNone/>
            </a:pPr>
            <a:r>
              <a:rPr lang="en-US" sz="2400" b="1" u="sng" dirty="0">
                <a:solidFill>
                  <a:schemeClr val="tx1">
                    <a:lumMod val="65000"/>
                    <a:lumOff val="35000"/>
                  </a:schemeClr>
                </a:solidFill>
                <a:cs typeface="Arial" pitchFamily="34" charset="0"/>
              </a:rPr>
              <a:t>Humanities</a:t>
            </a:r>
            <a:r>
              <a:rPr lang="en-US" sz="2400" dirty="0">
                <a:solidFill>
                  <a:schemeClr val="tx1">
                    <a:lumMod val="65000"/>
                    <a:lumOff val="35000"/>
                  </a:schemeClr>
                </a:solidFill>
                <a:cs typeface="Arial" pitchFamily="34" charset="0"/>
              </a:rPr>
              <a:t> </a:t>
            </a:r>
          </a:p>
          <a:p>
            <a:pPr marL="2171700" lvl="4" indent="-342900"/>
            <a:r>
              <a:rPr lang="en-US" sz="2400" dirty="0">
                <a:solidFill>
                  <a:schemeClr val="tx1">
                    <a:lumMod val="65000"/>
                    <a:lumOff val="35000"/>
                  </a:schemeClr>
                </a:solidFill>
                <a:cs typeface="Arial" pitchFamily="34" charset="0"/>
              </a:rPr>
              <a:t>Rivers and The Water Cycle (Geography)</a:t>
            </a:r>
          </a:p>
          <a:p>
            <a:pPr marL="2171700" lvl="4" indent="-342900"/>
            <a:r>
              <a:rPr lang="en-US" sz="2400" dirty="0">
                <a:solidFill>
                  <a:schemeClr val="tx1">
                    <a:lumMod val="65000"/>
                    <a:lumOff val="35000"/>
                  </a:schemeClr>
                </a:solidFill>
                <a:cs typeface="Arial" pitchFamily="34" charset="0"/>
              </a:rPr>
              <a:t>British Settlement by Anglo-Saxons and Scots (History)</a:t>
            </a:r>
          </a:p>
          <a:p>
            <a:pPr marL="2171700" lvl="4" indent="-342900"/>
            <a:r>
              <a:rPr lang="en-US" sz="2400" dirty="0">
                <a:solidFill>
                  <a:schemeClr val="tx1">
                    <a:lumMod val="65000"/>
                    <a:lumOff val="35000"/>
                  </a:schemeClr>
                </a:solidFill>
                <a:cs typeface="Arial" pitchFamily="34" charset="0"/>
              </a:rPr>
              <a:t>Creation and Covenant and Prophecy and Promise  (RE)</a:t>
            </a:r>
          </a:p>
          <a:p>
            <a:pPr marL="1828800" lvl="4" indent="0">
              <a:buNone/>
            </a:pPr>
            <a:r>
              <a:rPr lang="en-US" sz="2400" b="1" u="sng" dirty="0">
                <a:solidFill>
                  <a:schemeClr val="tx1">
                    <a:lumMod val="65000"/>
                    <a:lumOff val="35000"/>
                  </a:schemeClr>
                </a:solidFill>
                <a:cs typeface="Arial" pitchFamily="34" charset="0"/>
              </a:rPr>
              <a:t>Science</a:t>
            </a:r>
          </a:p>
          <a:p>
            <a:pPr marL="2171700" lvl="4" indent="-342900"/>
            <a:r>
              <a:rPr lang="en-US" sz="2400" dirty="0">
                <a:solidFill>
                  <a:schemeClr val="tx1">
                    <a:lumMod val="65000"/>
                    <a:lumOff val="35000"/>
                  </a:schemeClr>
                </a:solidFill>
                <a:cs typeface="Arial" pitchFamily="34" charset="0"/>
              </a:rPr>
              <a:t>Living Things and Their Habitats </a:t>
            </a:r>
          </a:p>
          <a:p>
            <a:pPr marL="2171700" lvl="4" indent="-342900"/>
            <a:r>
              <a:rPr lang="en-US" sz="2400" dirty="0">
                <a:solidFill>
                  <a:schemeClr val="tx1">
                    <a:lumMod val="65000"/>
                    <a:lumOff val="35000"/>
                  </a:schemeClr>
                </a:solidFill>
                <a:cs typeface="Arial" pitchFamily="34" charset="0"/>
              </a:rPr>
              <a:t>States of Matter</a:t>
            </a:r>
          </a:p>
          <a:p>
            <a:endParaRPr lang="en-US" dirty="0">
              <a:solidFill>
                <a:schemeClr val="tx1">
                  <a:lumMod val="65000"/>
                  <a:lumOff val="35000"/>
                </a:schemeClr>
              </a:solidFill>
            </a:endParaRPr>
          </a:p>
        </p:txBody>
      </p:sp>
      <p:sp>
        <p:nvSpPr>
          <p:cNvPr id="4" name="Title 1">
            <a:extLst>
              <a:ext uri="{FF2B5EF4-FFF2-40B4-BE49-F238E27FC236}">
                <a16:creationId xmlns:a16="http://schemas.microsoft.com/office/drawing/2014/main" id="{E736488E-5D0F-274E-A180-3D72A109689F}"/>
              </a:ext>
            </a:extLst>
          </p:cNvPr>
          <p:cNvSpPr txBox="1">
            <a:spLocks noGrp="1"/>
          </p:cNvSpPr>
          <p:nvPr>
            <p:ph type="title"/>
          </p:nvPr>
        </p:nvSpPr>
        <p:spPr>
          <a:xfrm>
            <a:off x="417512" y="1484784"/>
            <a:ext cx="8308975" cy="682932"/>
          </a:xfrm>
          <a:prstGeom prst="rect">
            <a:avLst/>
          </a:prstGeom>
        </p:spPr>
        <p:txBody>
          <a:bodyPr vert="horz" lIns="91440" tIns="45720" rIns="91440" bIns="45720" rtlCol="0" anchor="b" anchorCtr="0">
            <a:noAutofit/>
          </a:bodyPr>
          <a:lstStyle>
            <a:lvl1pPr algn="l" defTabSz="914400" rtl="0" eaLnBrk="1" latinLnBrk="0" hangingPunct="1">
              <a:spcBef>
                <a:spcPct val="0"/>
              </a:spcBef>
              <a:buNone/>
              <a:defRPr sz="3600" kern="1200">
                <a:solidFill>
                  <a:schemeClr val="bg1"/>
                </a:solidFill>
                <a:latin typeface="+mj-lt"/>
                <a:ea typeface="+mj-ea"/>
                <a:cs typeface="+mj-cs"/>
              </a:defRPr>
            </a:lvl1pPr>
          </a:lstStyle>
          <a:p>
            <a:r>
              <a:rPr lang="en-US" dirty="0"/>
              <a:t>Autumn  Curriculum</a:t>
            </a:r>
          </a:p>
        </p:txBody>
      </p:sp>
    </p:spTree>
    <p:extLst>
      <p:ext uri="{BB962C8B-B14F-4D97-AF65-F5344CB8AC3E}">
        <p14:creationId xmlns:p14="http://schemas.microsoft.com/office/powerpoint/2010/main" val="4026299296"/>
      </p:ext>
    </p:extLst>
  </p:cSld>
  <p:clrMapOvr>
    <a:masterClrMapping/>
  </p:clrMapOvr>
  <mc:AlternateContent xmlns:mc="http://schemas.openxmlformats.org/markup-compatibility/2006" xmlns:p14="http://schemas.microsoft.com/office/powerpoint/2010/main">
    <mc:Choice Requires="p14">
      <p:transition spd="slow" p14:dur="2000" advTm="23700"/>
    </mc:Choice>
    <mc:Fallback xmlns="">
      <p:transition spd="slow" advTm="237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484784"/>
            <a:ext cx="8042276" cy="657128"/>
          </a:xfrm>
        </p:spPr>
        <p:txBody>
          <a:bodyPr>
            <a:normAutofit fontScale="90000"/>
          </a:bodyPr>
          <a:lstStyle/>
          <a:p>
            <a:r>
              <a:rPr lang="en-US" sz="4000" dirty="0">
                <a:latin typeface="+mn-lt"/>
              </a:rPr>
              <a:t>Knowledge Organisers</a:t>
            </a:r>
          </a:p>
        </p:txBody>
      </p:sp>
      <p:sp>
        <p:nvSpPr>
          <p:cNvPr id="3" name="Content Placeholder 2"/>
          <p:cNvSpPr>
            <a:spLocks noGrp="1"/>
          </p:cNvSpPr>
          <p:nvPr>
            <p:ph idx="1"/>
          </p:nvPr>
        </p:nvSpPr>
        <p:spPr>
          <a:xfrm>
            <a:off x="467544" y="2819896"/>
            <a:ext cx="4104456" cy="3921472"/>
          </a:xfrm>
        </p:spPr>
        <p:txBody>
          <a:bodyPr>
            <a:normAutofit/>
          </a:bodyPr>
          <a:lstStyle/>
          <a:p>
            <a:r>
              <a:rPr lang="en-US" sz="2400" dirty="0">
                <a:solidFill>
                  <a:schemeClr val="tx1"/>
                </a:solidFill>
              </a:rPr>
              <a:t>Used across the curriculum.</a:t>
            </a:r>
          </a:p>
          <a:p>
            <a:r>
              <a:rPr lang="en-US" sz="2400" dirty="0">
                <a:solidFill>
                  <a:schemeClr val="tx1"/>
                </a:solidFill>
              </a:rPr>
              <a:t>Can be downloaded from the school website.</a:t>
            </a:r>
          </a:p>
          <a:p>
            <a:r>
              <a:rPr lang="en-US" sz="2400" dirty="0">
                <a:solidFill>
                  <a:schemeClr val="tx1"/>
                </a:solidFill>
              </a:rPr>
              <a:t>For all topic subjects and </a:t>
            </a:r>
            <a:r>
              <a:rPr lang="en-US" sz="2400" dirty="0" err="1">
                <a:solidFill>
                  <a:schemeClr val="tx1"/>
                </a:solidFill>
              </a:rPr>
              <a:t>Maths</a:t>
            </a:r>
            <a:r>
              <a:rPr lang="en-US" sz="2400" dirty="0">
                <a:solidFill>
                  <a:schemeClr val="tx1"/>
                </a:solidFill>
              </a:rPr>
              <a:t>.</a:t>
            </a:r>
          </a:p>
        </p:txBody>
      </p:sp>
      <p:pic>
        <p:nvPicPr>
          <p:cNvPr id="6" name="Picture 5">
            <a:extLst>
              <a:ext uri="{FF2B5EF4-FFF2-40B4-BE49-F238E27FC236}">
                <a16:creationId xmlns:a16="http://schemas.microsoft.com/office/drawing/2014/main" id="{740EEF7C-E9BB-800B-C1D2-BF513DCD5B5A}"/>
              </a:ext>
            </a:extLst>
          </p:cNvPr>
          <p:cNvPicPr>
            <a:picLocks noChangeAspect="1"/>
          </p:cNvPicPr>
          <p:nvPr/>
        </p:nvPicPr>
        <p:blipFill>
          <a:blip r:embed="rId3"/>
          <a:stretch>
            <a:fillRect/>
          </a:stretch>
        </p:blipFill>
        <p:spPr>
          <a:xfrm>
            <a:off x="4572000" y="2819896"/>
            <a:ext cx="4379981" cy="3010729"/>
          </a:xfrm>
          <a:prstGeom prst="rect">
            <a:avLst/>
          </a:prstGeom>
        </p:spPr>
      </p:pic>
    </p:spTree>
    <p:extLst>
      <p:ext uri="{BB962C8B-B14F-4D97-AF65-F5344CB8AC3E}">
        <p14:creationId xmlns:p14="http://schemas.microsoft.com/office/powerpoint/2010/main" val="3087744018"/>
      </p:ext>
    </p:extLst>
  </p:cSld>
  <p:clrMapOvr>
    <a:masterClrMapping/>
  </p:clrMapOvr>
  <mc:AlternateContent xmlns:mc="http://schemas.openxmlformats.org/markup-compatibility/2006" xmlns:p14="http://schemas.microsoft.com/office/powerpoint/2010/main">
    <mc:Choice Requires="p14">
      <p:transition spd="slow" p14:dur="2000" advTm="78324"/>
    </mc:Choice>
    <mc:Fallback xmlns="">
      <p:transition spd="slow" advTm="7832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FA33D38-D5AC-4AC3-A33E-34DA01547C81}"/>
              </a:ext>
            </a:extLst>
          </p:cNvPr>
          <p:cNvPicPr>
            <a:picLocks noChangeAspect="1"/>
          </p:cNvPicPr>
          <p:nvPr/>
        </p:nvPicPr>
        <p:blipFill>
          <a:blip r:embed="rId3"/>
          <a:stretch>
            <a:fillRect/>
          </a:stretch>
        </p:blipFill>
        <p:spPr>
          <a:xfrm>
            <a:off x="130216" y="994574"/>
            <a:ext cx="1323680" cy="945486"/>
          </a:xfrm>
          <a:prstGeom prst="rect">
            <a:avLst/>
          </a:prstGeom>
        </p:spPr>
      </p:pic>
      <p:sp>
        <p:nvSpPr>
          <p:cNvPr id="2" name="Rectangle 1">
            <a:extLst>
              <a:ext uri="{FF2B5EF4-FFF2-40B4-BE49-F238E27FC236}">
                <a16:creationId xmlns:a16="http://schemas.microsoft.com/office/drawing/2014/main" id="{20C008A3-384A-4BCE-A5A5-A00E74331B8D}"/>
              </a:ext>
            </a:extLst>
          </p:cNvPr>
          <p:cNvSpPr/>
          <p:nvPr/>
        </p:nvSpPr>
        <p:spPr>
          <a:xfrm>
            <a:off x="314590" y="1340768"/>
            <a:ext cx="8762265" cy="5078313"/>
          </a:xfrm>
          <a:prstGeom prst="rect">
            <a:avLst/>
          </a:prstGeom>
        </p:spPr>
        <p:txBody>
          <a:bodyPr wrap="square">
            <a:spAutoFit/>
          </a:bodyPr>
          <a:lstStyle/>
          <a:p>
            <a:r>
              <a:rPr lang="en-GB" sz="3600" spc="-90" dirty="0">
                <a:solidFill>
                  <a:prstClr val="black"/>
                </a:solidFill>
                <a:latin typeface="Kinetic Letters Joined" pitchFamily="50" charset="0"/>
                <a:ea typeface="+mj-ea"/>
                <a:cs typeface="+mj-cs"/>
              </a:rPr>
              <a:t>                 Sounds Write Phonics</a:t>
            </a:r>
          </a:p>
          <a:p>
            <a:pPr marL="571500" indent="-571500">
              <a:buFont typeface="Arial" panose="020B0604020202020204" pitchFamily="34" charset="0"/>
              <a:buChar char="•"/>
            </a:pPr>
            <a:r>
              <a:rPr lang="en-GB" sz="2400" spc="-120" dirty="0">
                <a:solidFill>
                  <a:prstClr val="black"/>
                </a:solidFill>
              </a:rPr>
              <a:t>Scheme used across the school from EYs to Y6</a:t>
            </a:r>
          </a:p>
          <a:p>
            <a:r>
              <a:rPr lang="en-GB" sz="2400" spc="-120" dirty="0">
                <a:solidFill>
                  <a:prstClr val="black"/>
                </a:solidFill>
              </a:rPr>
              <a:t>	  (alphabet code knowledge, alternative spellings, polysyllabic words)</a:t>
            </a:r>
          </a:p>
          <a:p>
            <a:pPr marL="571500" indent="-571500">
              <a:buFont typeface="Arial" panose="020B0604020202020204" pitchFamily="34" charset="0"/>
              <a:buChar char="•"/>
            </a:pPr>
            <a:endParaRPr lang="en-GB" sz="2400" spc="-120" dirty="0">
              <a:solidFill>
                <a:prstClr val="black"/>
              </a:solidFill>
            </a:endParaRPr>
          </a:p>
          <a:p>
            <a:pPr marL="571500" indent="-571500">
              <a:buFont typeface="Arial" panose="020B0604020202020204" pitchFamily="34" charset="0"/>
              <a:buChar char="•"/>
            </a:pPr>
            <a:r>
              <a:rPr lang="en-GB" sz="2400" spc="-120" dirty="0">
                <a:solidFill>
                  <a:prstClr val="black"/>
                </a:solidFill>
              </a:rPr>
              <a:t>Children are taught to listen to sounds in words and then taught the spellings that make those sounds</a:t>
            </a:r>
          </a:p>
          <a:p>
            <a:pPr marL="571500" indent="-571500">
              <a:buFont typeface="Arial" panose="020B0604020202020204" pitchFamily="34" charset="0"/>
              <a:buChar char="•"/>
            </a:pPr>
            <a:endParaRPr lang="en-GB" sz="2400" spc="-120" dirty="0">
              <a:solidFill>
                <a:prstClr val="black"/>
              </a:solidFill>
            </a:endParaRPr>
          </a:p>
          <a:p>
            <a:pPr marL="571500" indent="-571500">
              <a:buFont typeface="Arial" panose="020B0604020202020204" pitchFamily="34" charset="0"/>
              <a:buChar char="•"/>
            </a:pPr>
            <a:r>
              <a:rPr lang="en-GB" sz="2400" spc="-120" dirty="0">
                <a:solidFill>
                  <a:prstClr val="black"/>
                </a:solidFill>
              </a:rPr>
              <a:t>It focuses on </a:t>
            </a:r>
            <a:r>
              <a:rPr lang="en-GB" sz="2400" spc="-120" dirty="0">
                <a:solidFill>
                  <a:srgbClr val="FF0000"/>
                </a:solidFill>
              </a:rPr>
              <a:t>precise pronunciation</a:t>
            </a:r>
            <a:r>
              <a:rPr lang="en-GB" sz="2400" spc="-120" dirty="0">
                <a:solidFill>
                  <a:prstClr val="black"/>
                </a:solidFill>
              </a:rPr>
              <a:t>, sounds </a:t>
            </a:r>
            <a:r>
              <a:rPr lang="en-GB" sz="2400" spc="-120" dirty="0">
                <a:solidFill>
                  <a:srgbClr val="FF0000"/>
                </a:solidFill>
              </a:rPr>
              <a:t>taught in context </a:t>
            </a:r>
            <a:r>
              <a:rPr lang="en-GB" sz="2400" spc="-120" dirty="0">
                <a:solidFill>
                  <a:prstClr val="black"/>
                </a:solidFill>
              </a:rPr>
              <a:t>of words and not in isolation, no pictures or actions to represent sounds, no teaching of rules</a:t>
            </a:r>
          </a:p>
          <a:p>
            <a:pPr marL="571500" indent="-571500">
              <a:buFont typeface="Arial" panose="020B0604020202020204" pitchFamily="34" charset="0"/>
              <a:buChar char="•"/>
            </a:pPr>
            <a:endParaRPr lang="en-GB" sz="2400" spc="-120" dirty="0">
              <a:solidFill>
                <a:prstClr val="black"/>
              </a:solidFill>
            </a:endParaRPr>
          </a:p>
          <a:p>
            <a:pPr marL="571500" indent="-571500">
              <a:buFont typeface="Arial" panose="020B0604020202020204" pitchFamily="34" charset="0"/>
              <a:buChar char="•"/>
            </a:pPr>
            <a:r>
              <a:rPr lang="en-GB" sz="2400" spc="-120" dirty="0">
                <a:solidFill>
                  <a:prstClr val="black"/>
                </a:solidFill>
              </a:rPr>
              <a:t>Teaching sequence constantly </a:t>
            </a:r>
            <a:r>
              <a:rPr lang="en-GB" sz="2400" spc="-120" dirty="0">
                <a:solidFill>
                  <a:srgbClr val="FF0000"/>
                </a:solidFill>
              </a:rPr>
              <a:t>builds on prior knowledge </a:t>
            </a:r>
            <a:r>
              <a:rPr lang="en-GB" sz="2400" spc="-120" dirty="0">
                <a:solidFill>
                  <a:prstClr val="black"/>
                </a:solidFill>
              </a:rPr>
              <a:t>and gives children time to rehearse and practise</a:t>
            </a:r>
          </a:p>
        </p:txBody>
      </p:sp>
      <p:pic>
        <p:nvPicPr>
          <p:cNvPr id="3" name="Picture 2">
            <a:extLst>
              <a:ext uri="{FF2B5EF4-FFF2-40B4-BE49-F238E27FC236}">
                <a16:creationId xmlns:a16="http://schemas.microsoft.com/office/drawing/2014/main" id="{54934D15-0A9E-409B-86E4-E3788FC3D621}"/>
              </a:ext>
            </a:extLst>
          </p:cNvPr>
          <p:cNvPicPr>
            <a:picLocks noChangeAspect="1"/>
          </p:cNvPicPr>
          <p:nvPr/>
        </p:nvPicPr>
        <p:blipFill rotWithShape="1">
          <a:blip r:embed="rId4"/>
          <a:srcRect l="13287" t="9700" r="9685"/>
          <a:stretch/>
        </p:blipFill>
        <p:spPr>
          <a:xfrm>
            <a:off x="7178040" y="1112551"/>
            <a:ext cx="1630680" cy="1098281"/>
          </a:xfrm>
          <a:prstGeom prst="rect">
            <a:avLst/>
          </a:prstGeom>
        </p:spPr>
      </p:pic>
    </p:spTree>
    <p:extLst>
      <p:ext uri="{BB962C8B-B14F-4D97-AF65-F5344CB8AC3E}">
        <p14:creationId xmlns:p14="http://schemas.microsoft.com/office/powerpoint/2010/main" val="1086309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FA33D38-D5AC-4AC3-A33E-34DA01547C81}"/>
              </a:ext>
            </a:extLst>
          </p:cNvPr>
          <p:cNvPicPr>
            <a:picLocks noChangeAspect="1"/>
          </p:cNvPicPr>
          <p:nvPr/>
        </p:nvPicPr>
        <p:blipFill>
          <a:blip r:embed="rId3"/>
          <a:stretch>
            <a:fillRect/>
          </a:stretch>
        </p:blipFill>
        <p:spPr>
          <a:xfrm>
            <a:off x="130216" y="994574"/>
            <a:ext cx="1323680" cy="945486"/>
          </a:xfrm>
          <a:prstGeom prst="rect">
            <a:avLst/>
          </a:prstGeom>
        </p:spPr>
      </p:pic>
      <p:sp>
        <p:nvSpPr>
          <p:cNvPr id="2" name="Rectangle 1">
            <a:extLst>
              <a:ext uri="{FF2B5EF4-FFF2-40B4-BE49-F238E27FC236}">
                <a16:creationId xmlns:a16="http://schemas.microsoft.com/office/drawing/2014/main" id="{20C008A3-384A-4BCE-A5A5-A00E74331B8D}"/>
              </a:ext>
            </a:extLst>
          </p:cNvPr>
          <p:cNvSpPr/>
          <p:nvPr/>
        </p:nvSpPr>
        <p:spPr>
          <a:xfrm>
            <a:off x="1453896" y="1467318"/>
            <a:ext cx="7558087" cy="5624617"/>
          </a:xfrm>
          <a:prstGeom prst="rect">
            <a:avLst/>
          </a:prstGeom>
        </p:spPr>
        <p:txBody>
          <a:bodyPr wrap="square">
            <a:spAutoFit/>
          </a:bodyPr>
          <a:lstStyle/>
          <a:p>
            <a:endParaRPr lang="en-GB" sz="3600" spc="-90" dirty="0">
              <a:solidFill>
                <a:prstClr val="black"/>
              </a:solidFill>
              <a:latin typeface="Kinetic Letters Joined" pitchFamily="50" charset="0"/>
              <a:ea typeface="+mj-ea"/>
              <a:cs typeface="+mj-cs"/>
            </a:endParaRPr>
          </a:p>
          <a:p>
            <a:pPr marL="457200" indent="-457200">
              <a:buFont typeface="Arial" panose="020B0604020202020204" pitchFamily="34" charset="0"/>
              <a:buChar char="•"/>
            </a:pPr>
            <a:r>
              <a:rPr lang="en-GB" sz="2800" spc="-120" dirty="0">
                <a:solidFill>
                  <a:prstClr val="black"/>
                </a:solidFill>
              </a:rPr>
              <a:t>In KS2 there is more emphasis on </a:t>
            </a:r>
            <a:r>
              <a:rPr lang="en-GB" sz="2800" spc="-120" dirty="0">
                <a:solidFill>
                  <a:srgbClr val="FF0000"/>
                </a:solidFill>
              </a:rPr>
              <a:t>splitting words into their syllables </a:t>
            </a:r>
            <a:r>
              <a:rPr lang="en-GB" sz="2800" spc="-120" dirty="0">
                <a:solidFill>
                  <a:prstClr val="black"/>
                </a:solidFill>
              </a:rPr>
              <a:t>for reading and spelling:</a:t>
            </a:r>
          </a:p>
          <a:p>
            <a:r>
              <a:rPr lang="en-GB" sz="2800" dirty="0"/>
              <a:t>	au | t o | bi | o | </a:t>
            </a:r>
            <a:r>
              <a:rPr lang="en-GB" sz="2800" dirty="0" err="1"/>
              <a:t>gra</a:t>
            </a:r>
            <a:r>
              <a:rPr lang="en-GB" sz="2800" dirty="0"/>
              <a:t> | phi | </a:t>
            </a:r>
            <a:r>
              <a:rPr lang="en-GB" sz="2800" dirty="0" err="1"/>
              <a:t>cal</a:t>
            </a:r>
            <a:r>
              <a:rPr lang="en-GB" sz="2800" dirty="0"/>
              <a:t>      </a:t>
            </a:r>
            <a:br>
              <a:rPr lang="en-GB" sz="2800" dirty="0"/>
            </a:br>
            <a:br>
              <a:rPr lang="en-GB" sz="2800" dirty="0"/>
            </a:br>
            <a:endParaRPr lang="en-GB" sz="2800" spc="-120" dirty="0">
              <a:solidFill>
                <a:prstClr val="black"/>
              </a:solidFill>
            </a:endParaRPr>
          </a:p>
          <a:p>
            <a:pPr marL="571500" indent="-571500">
              <a:buFont typeface="Arial" panose="020B0604020202020204" pitchFamily="34" charset="0"/>
              <a:buChar char="•"/>
            </a:pPr>
            <a:r>
              <a:rPr lang="en-GB" sz="2800" spc="-120" dirty="0">
                <a:solidFill>
                  <a:prstClr val="black"/>
                </a:solidFill>
              </a:rPr>
              <a:t>Words are also sometimes split according to their meaning: </a:t>
            </a:r>
          </a:p>
          <a:p>
            <a:r>
              <a:rPr lang="en-GB" sz="2800" spc="-120" dirty="0">
                <a:solidFill>
                  <a:prstClr val="black"/>
                </a:solidFill>
              </a:rPr>
              <a:t>	  </a:t>
            </a:r>
            <a:r>
              <a:rPr lang="en-GB" sz="2800" dirty="0"/>
              <a:t>auto | bio | graph | </a:t>
            </a:r>
            <a:r>
              <a:rPr lang="en-GB" sz="2800" dirty="0" err="1"/>
              <a:t>ic</a:t>
            </a:r>
            <a:r>
              <a:rPr lang="en-GB" sz="2800" dirty="0"/>
              <a:t> | al</a:t>
            </a:r>
            <a:endParaRPr lang="en-GB" sz="2800" spc="-120" dirty="0">
              <a:solidFill>
                <a:prstClr val="black"/>
              </a:solidFill>
            </a:endParaRPr>
          </a:p>
          <a:p>
            <a:r>
              <a:rPr lang="en-GB" sz="2000" dirty="0"/>
              <a:t>                       self        life       writing       to do with</a:t>
            </a:r>
          </a:p>
          <a:p>
            <a:pPr marL="428625" indent="-428625">
              <a:buFont typeface="Arial" panose="020B0604020202020204" pitchFamily="34" charset="0"/>
              <a:buChar char="•"/>
            </a:pPr>
            <a:endParaRPr lang="en-GB" sz="2475" spc="-90" dirty="0">
              <a:solidFill>
                <a:prstClr val="black"/>
              </a:solidFill>
              <a:ea typeface="+mj-ea"/>
              <a:cs typeface="+mj-cs"/>
            </a:endParaRPr>
          </a:p>
          <a:p>
            <a:endParaRPr lang="en-GB" sz="2475" spc="-90" dirty="0">
              <a:solidFill>
                <a:prstClr val="black"/>
              </a:solidFill>
              <a:ea typeface="+mj-ea"/>
              <a:cs typeface="+mj-cs"/>
            </a:endParaRPr>
          </a:p>
          <a:p>
            <a:endParaRPr lang="en-GB" sz="3000" spc="-90" dirty="0">
              <a:solidFill>
                <a:prstClr val="black"/>
              </a:solidFill>
              <a:ea typeface="+mj-ea"/>
              <a:cs typeface="+mj-cs"/>
            </a:endParaRPr>
          </a:p>
        </p:txBody>
      </p:sp>
    </p:spTree>
    <p:extLst>
      <p:ext uri="{BB962C8B-B14F-4D97-AF65-F5344CB8AC3E}">
        <p14:creationId xmlns:p14="http://schemas.microsoft.com/office/powerpoint/2010/main" val="40836493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FA33D38-D5AC-4AC3-A33E-34DA01547C81}"/>
              </a:ext>
            </a:extLst>
          </p:cNvPr>
          <p:cNvPicPr>
            <a:picLocks noChangeAspect="1"/>
          </p:cNvPicPr>
          <p:nvPr/>
        </p:nvPicPr>
        <p:blipFill>
          <a:blip r:embed="rId3"/>
          <a:stretch>
            <a:fillRect/>
          </a:stretch>
        </p:blipFill>
        <p:spPr>
          <a:xfrm>
            <a:off x="130216" y="994574"/>
            <a:ext cx="1323680" cy="945486"/>
          </a:xfrm>
          <a:prstGeom prst="rect">
            <a:avLst/>
          </a:prstGeom>
        </p:spPr>
      </p:pic>
      <p:sp>
        <p:nvSpPr>
          <p:cNvPr id="2" name="Rectangle 1">
            <a:extLst>
              <a:ext uri="{FF2B5EF4-FFF2-40B4-BE49-F238E27FC236}">
                <a16:creationId xmlns:a16="http://schemas.microsoft.com/office/drawing/2014/main" id="{20C008A3-384A-4BCE-A5A5-A00E74331B8D}"/>
              </a:ext>
            </a:extLst>
          </p:cNvPr>
          <p:cNvSpPr/>
          <p:nvPr/>
        </p:nvSpPr>
        <p:spPr>
          <a:xfrm>
            <a:off x="314590" y="1340768"/>
            <a:ext cx="8762265" cy="4647426"/>
          </a:xfrm>
          <a:prstGeom prst="rect">
            <a:avLst/>
          </a:prstGeom>
        </p:spPr>
        <p:txBody>
          <a:bodyPr wrap="square">
            <a:spAutoFit/>
          </a:bodyPr>
          <a:lstStyle/>
          <a:p>
            <a:r>
              <a:rPr lang="en-GB" sz="3600" spc="-90" dirty="0">
                <a:solidFill>
                  <a:prstClr val="black"/>
                </a:solidFill>
                <a:latin typeface="Kinetic Letters Joined" pitchFamily="50" charset="0"/>
                <a:ea typeface="+mj-ea"/>
                <a:cs typeface="+mj-cs"/>
              </a:rPr>
              <a:t>                 </a:t>
            </a:r>
            <a:r>
              <a:rPr lang="en-GB" sz="2800" spc="-120" dirty="0">
                <a:solidFill>
                  <a:prstClr val="black"/>
                </a:solidFill>
              </a:rPr>
              <a:t>Spellings</a:t>
            </a:r>
          </a:p>
          <a:p>
            <a:pPr marL="571500" indent="-571500">
              <a:buFont typeface="Arial" panose="020B0604020202020204" pitchFamily="34" charset="0"/>
              <a:buChar char="•"/>
            </a:pPr>
            <a:endParaRPr lang="en-GB" sz="2000" spc="-120" dirty="0">
              <a:solidFill>
                <a:prstClr val="black"/>
              </a:solidFill>
            </a:endParaRPr>
          </a:p>
          <a:p>
            <a:pPr marL="571500" indent="-571500">
              <a:buFont typeface="Arial" panose="020B0604020202020204" pitchFamily="34" charset="0"/>
              <a:buChar char="•"/>
            </a:pPr>
            <a:r>
              <a:rPr lang="en-GB" sz="2400" spc="-120" dirty="0">
                <a:solidFill>
                  <a:prstClr val="black"/>
                </a:solidFill>
              </a:rPr>
              <a:t>Spellings will be sent home for children to practise what they have learnt in the classroom.</a:t>
            </a:r>
          </a:p>
          <a:p>
            <a:pPr marL="571500" indent="-571500">
              <a:buFont typeface="Arial" panose="020B0604020202020204" pitchFamily="34" charset="0"/>
              <a:buChar char="•"/>
            </a:pPr>
            <a:endParaRPr lang="en-GB" sz="2400" spc="-120" dirty="0">
              <a:solidFill>
                <a:prstClr val="black"/>
              </a:solidFill>
            </a:endParaRPr>
          </a:p>
          <a:p>
            <a:pPr marL="571500" indent="-571500">
              <a:buFont typeface="Arial" panose="020B0604020202020204" pitchFamily="34" charset="0"/>
              <a:buChar char="•"/>
            </a:pPr>
            <a:r>
              <a:rPr lang="en-GB" sz="2400" spc="-120" dirty="0">
                <a:solidFill>
                  <a:prstClr val="black"/>
                </a:solidFill>
              </a:rPr>
              <a:t>Spellings will come home with the weekly notices showing you how they are split into their sounds or syllables, </a:t>
            </a:r>
          </a:p>
          <a:p>
            <a:r>
              <a:rPr lang="en-GB" sz="2400" spc="-120" dirty="0">
                <a:solidFill>
                  <a:prstClr val="black"/>
                </a:solidFill>
              </a:rPr>
              <a:t>	  e.g.   </a:t>
            </a:r>
            <a:r>
              <a:rPr lang="en-GB" sz="2400" u="sng" spc="-120" dirty="0">
                <a:solidFill>
                  <a:prstClr val="black"/>
                </a:solidFill>
              </a:rPr>
              <a:t>m</a:t>
            </a:r>
            <a:r>
              <a:rPr lang="en-GB" sz="2400" spc="-120" dirty="0">
                <a:solidFill>
                  <a:prstClr val="black"/>
                </a:solidFill>
              </a:rPr>
              <a:t> </a:t>
            </a:r>
            <a:r>
              <a:rPr lang="en-GB" sz="2400" u="sng" spc="-120" dirty="0">
                <a:solidFill>
                  <a:prstClr val="black"/>
                </a:solidFill>
              </a:rPr>
              <a:t>a</a:t>
            </a:r>
            <a:r>
              <a:rPr lang="en-GB" sz="2400" spc="-120" dirty="0">
                <a:solidFill>
                  <a:prstClr val="black"/>
                </a:solidFill>
              </a:rPr>
              <a:t> </a:t>
            </a:r>
            <a:r>
              <a:rPr lang="en-GB" sz="2400" u="sng" spc="-120" dirty="0">
                <a:solidFill>
                  <a:prstClr val="black"/>
                </a:solidFill>
              </a:rPr>
              <a:t>t</a:t>
            </a:r>
            <a:r>
              <a:rPr lang="en-GB" sz="2400" spc="-120" dirty="0">
                <a:solidFill>
                  <a:prstClr val="black"/>
                </a:solidFill>
              </a:rPr>
              <a:t>        </a:t>
            </a:r>
            <a:r>
              <a:rPr lang="en-GB" sz="2400" u="sng" spc="-120" dirty="0" err="1">
                <a:solidFill>
                  <a:prstClr val="black"/>
                </a:solidFill>
              </a:rPr>
              <a:t>ch</a:t>
            </a:r>
            <a:r>
              <a:rPr lang="en-GB" sz="2400" spc="-120" dirty="0">
                <a:solidFill>
                  <a:prstClr val="black"/>
                </a:solidFill>
              </a:rPr>
              <a:t> </a:t>
            </a:r>
            <a:r>
              <a:rPr lang="en-GB" sz="2400" u="sng" spc="-120" dirty="0" err="1">
                <a:solidFill>
                  <a:prstClr val="black"/>
                </a:solidFill>
              </a:rPr>
              <a:t>i</a:t>
            </a:r>
            <a:r>
              <a:rPr lang="en-GB" sz="2400" spc="-120" dirty="0">
                <a:solidFill>
                  <a:prstClr val="black"/>
                </a:solidFill>
              </a:rPr>
              <a:t> </a:t>
            </a:r>
            <a:r>
              <a:rPr lang="en-GB" sz="2400" u="sng" spc="-120" dirty="0">
                <a:solidFill>
                  <a:prstClr val="black"/>
                </a:solidFill>
              </a:rPr>
              <a:t>p</a:t>
            </a:r>
            <a:r>
              <a:rPr lang="en-GB" sz="2400" spc="-120" dirty="0">
                <a:solidFill>
                  <a:prstClr val="black"/>
                </a:solidFill>
              </a:rPr>
              <a:t>         </a:t>
            </a:r>
            <a:r>
              <a:rPr lang="en-GB" sz="2400" u="sng" spc="-120" dirty="0" err="1">
                <a:solidFill>
                  <a:prstClr val="black"/>
                </a:solidFill>
              </a:rPr>
              <a:t>sh</a:t>
            </a:r>
            <a:r>
              <a:rPr lang="en-GB" sz="2400" spc="-120" dirty="0">
                <a:solidFill>
                  <a:prstClr val="black"/>
                </a:solidFill>
              </a:rPr>
              <a:t> </a:t>
            </a:r>
            <a:r>
              <a:rPr lang="en-GB" sz="2400" u="sng" spc="-120" dirty="0">
                <a:solidFill>
                  <a:prstClr val="black"/>
                </a:solidFill>
              </a:rPr>
              <a:t>e</a:t>
            </a:r>
            <a:r>
              <a:rPr lang="en-GB" sz="2400" spc="-120" dirty="0">
                <a:solidFill>
                  <a:prstClr val="black"/>
                </a:solidFill>
              </a:rPr>
              <a:t> </a:t>
            </a:r>
            <a:r>
              <a:rPr lang="en-GB" sz="2400" u="sng" spc="-120" dirty="0">
                <a:solidFill>
                  <a:prstClr val="black"/>
                </a:solidFill>
              </a:rPr>
              <a:t>l</a:t>
            </a:r>
            <a:r>
              <a:rPr lang="en-GB" sz="2400" spc="-120" dirty="0">
                <a:solidFill>
                  <a:prstClr val="black"/>
                </a:solidFill>
              </a:rPr>
              <a:t> </a:t>
            </a:r>
            <a:r>
              <a:rPr lang="en-GB" sz="2400" u="sng" spc="-120" dirty="0">
                <a:solidFill>
                  <a:prstClr val="black"/>
                </a:solidFill>
              </a:rPr>
              <a:t>f</a:t>
            </a:r>
            <a:r>
              <a:rPr lang="en-GB" sz="2400" spc="-120" dirty="0">
                <a:solidFill>
                  <a:prstClr val="black"/>
                </a:solidFill>
              </a:rPr>
              <a:t>      </a:t>
            </a:r>
            <a:r>
              <a:rPr lang="en-GB" sz="2400" u="sng" spc="-120" dirty="0">
                <a:solidFill>
                  <a:prstClr val="black"/>
                </a:solidFill>
              </a:rPr>
              <a:t>r</a:t>
            </a:r>
            <a:r>
              <a:rPr lang="en-GB" sz="2400" spc="-120" dirty="0">
                <a:solidFill>
                  <a:prstClr val="black"/>
                </a:solidFill>
              </a:rPr>
              <a:t> </a:t>
            </a:r>
            <a:r>
              <a:rPr lang="en-GB" sz="2400" u="sng" spc="-120" dirty="0">
                <a:solidFill>
                  <a:prstClr val="black"/>
                </a:solidFill>
              </a:rPr>
              <a:t>ai</a:t>
            </a:r>
            <a:r>
              <a:rPr lang="en-GB" sz="2400" spc="-120" dirty="0">
                <a:solidFill>
                  <a:prstClr val="black"/>
                </a:solidFill>
              </a:rPr>
              <a:t> </a:t>
            </a:r>
            <a:r>
              <a:rPr lang="en-GB" sz="2400" u="sng" spc="-120" dirty="0">
                <a:solidFill>
                  <a:prstClr val="black"/>
                </a:solidFill>
              </a:rPr>
              <a:t>n</a:t>
            </a:r>
            <a:r>
              <a:rPr lang="en-GB" sz="2400" spc="-120" dirty="0">
                <a:solidFill>
                  <a:prstClr val="black"/>
                </a:solidFill>
              </a:rPr>
              <a:t>       </a:t>
            </a:r>
            <a:r>
              <a:rPr lang="en-GB" sz="2400" u="sng" spc="-120" dirty="0">
                <a:solidFill>
                  <a:prstClr val="black"/>
                </a:solidFill>
              </a:rPr>
              <a:t>l</a:t>
            </a:r>
            <a:r>
              <a:rPr lang="en-GB" sz="2400" spc="-120" dirty="0">
                <a:solidFill>
                  <a:prstClr val="black"/>
                </a:solidFill>
              </a:rPr>
              <a:t> </a:t>
            </a:r>
            <a:r>
              <a:rPr lang="en-GB" sz="2400" u="sng" spc="-120" dirty="0" err="1">
                <a:solidFill>
                  <a:prstClr val="black"/>
                </a:solidFill>
              </a:rPr>
              <a:t>igh</a:t>
            </a:r>
            <a:r>
              <a:rPr lang="en-GB" sz="2400" spc="-120" dirty="0">
                <a:solidFill>
                  <a:prstClr val="black"/>
                </a:solidFill>
              </a:rPr>
              <a:t> </a:t>
            </a:r>
            <a:r>
              <a:rPr lang="en-GB" sz="2400" u="sng" spc="-120" dirty="0">
                <a:solidFill>
                  <a:prstClr val="black"/>
                </a:solidFill>
              </a:rPr>
              <a:t>t</a:t>
            </a:r>
            <a:r>
              <a:rPr lang="en-GB" sz="2400" spc="-120" dirty="0">
                <a:solidFill>
                  <a:prstClr val="black"/>
                </a:solidFill>
              </a:rPr>
              <a:t>       </a:t>
            </a:r>
          </a:p>
          <a:p>
            <a:r>
              <a:rPr lang="en-GB" sz="2400" spc="-120" dirty="0">
                <a:solidFill>
                  <a:prstClr val="black"/>
                </a:solidFill>
              </a:rPr>
              <a:t>	           </a:t>
            </a:r>
            <a:r>
              <a:rPr lang="en-GB" sz="2400" spc="-120" dirty="0" err="1">
                <a:solidFill>
                  <a:prstClr val="black"/>
                </a:solidFill>
              </a:rPr>
              <a:t>sand|pit</a:t>
            </a:r>
            <a:r>
              <a:rPr lang="en-GB" sz="2400" spc="-120" dirty="0">
                <a:solidFill>
                  <a:prstClr val="black"/>
                </a:solidFill>
              </a:rPr>
              <a:t>         </a:t>
            </a:r>
            <a:r>
              <a:rPr lang="en-GB" sz="2400" spc="-120" dirty="0" err="1">
                <a:solidFill>
                  <a:prstClr val="black"/>
                </a:solidFill>
              </a:rPr>
              <a:t>ca|len|dar</a:t>
            </a:r>
            <a:r>
              <a:rPr lang="en-GB" sz="2400" spc="-120" dirty="0">
                <a:solidFill>
                  <a:prstClr val="black"/>
                </a:solidFill>
              </a:rPr>
              <a:t>      </a:t>
            </a:r>
            <a:r>
              <a:rPr lang="en-GB" sz="2400" spc="-120" dirty="0" err="1">
                <a:solidFill>
                  <a:prstClr val="black"/>
                </a:solidFill>
              </a:rPr>
              <a:t>a|cco|mmo|date</a:t>
            </a:r>
            <a:r>
              <a:rPr lang="en-GB" sz="2400" spc="-120" dirty="0">
                <a:solidFill>
                  <a:prstClr val="black"/>
                </a:solidFill>
              </a:rPr>
              <a:t>     </a:t>
            </a:r>
          </a:p>
          <a:p>
            <a:pPr marL="571500" indent="-571500">
              <a:buFont typeface="Arial" panose="020B0604020202020204" pitchFamily="34" charset="0"/>
              <a:buChar char="•"/>
            </a:pPr>
            <a:endParaRPr lang="en-GB" sz="2400" spc="-120" dirty="0">
              <a:solidFill>
                <a:prstClr val="black"/>
              </a:solidFill>
            </a:endParaRPr>
          </a:p>
          <a:p>
            <a:pPr marL="571500" indent="-571500">
              <a:buFont typeface="Arial" panose="020B0604020202020204" pitchFamily="34" charset="0"/>
              <a:buChar char="•"/>
            </a:pPr>
            <a:r>
              <a:rPr lang="en-GB" sz="2400" spc="-120" dirty="0">
                <a:solidFill>
                  <a:prstClr val="black"/>
                </a:solidFill>
              </a:rPr>
              <a:t>Encourage your child to “Say the sounds and write the word” as they are writing.</a:t>
            </a:r>
          </a:p>
        </p:txBody>
      </p:sp>
    </p:spTree>
    <p:extLst>
      <p:ext uri="{BB962C8B-B14F-4D97-AF65-F5344CB8AC3E}">
        <p14:creationId xmlns:p14="http://schemas.microsoft.com/office/powerpoint/2010/main" val="32673449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FA33D38-D5AC-4AC3-A33E-34DA01547C81}"/>
              </a:ext>
            </a:extLst>
          </p:cNvPr>
          <p:cNvPicPr>
            <a:picLocks noChangeAspect="1"/>
          </p:cNvPicPr>
          <p:nvPr/>
        </p:nvPicPr>
        <p:blipFill>
          <a:blip r:embed="rId3"/>
          <a:stretch>
            <a:fillRect/>
          </a:stretch>
        </p:blipFill>
        <p:spPr>
          <a:xfrm>
            <a:off x="130216" y="994574"/>
            <a:ext cx="1323680" cy="945486"/>
          </a:xfrm>
          <a:prstGeom prst="rect">
            <a:avLst/>
          </a:prstGeom>
        </p:spPr>
      </p:pic>
      <p:sp>
        <p:nvSpPr>
          <p:cNvPr id="2" name="Rectangle 1">
            <a:extLst>
              <a:ext uri="{FF2B5EF4-FFF2-40B4-BE49-F238E27FC236}">
                <a16:creationId xmlns:a16="http://schemas.microsoft.com/office/drawing/2014/main" id="{20C008A3-384A-4BCE-A5A5-A00E74331B8D}"/>
              </a:ext>
            </a:extLst>
          </p:cNvPr>
          <p:cNvSpPr/>
          <p:nvPr/>
        </p:nvSpPr>
        <p:spPr>
          <a:xfrm>
            <a:off x="1455698" y="1112551"/>
            <a:ext cx="7558087" cy="5447645"/>
          </a:xfrm>
          <a:prstGeom prst="rect">
            <a:avLst/>
          </a:prstGeom>
        </p:spPr>
        <p:txBody>
          <a:bodyPr wrap="square">
            <a:spAutoFit/>
          </a:bodyPr>
          <a:lstStyle/>
          <a:p>
            <a:r>
              <a:rPr lang="en-GB" sz="3200" spc="-90" dirty="0">
                <a:solidFill>
                  <a:prstClr val="black"/>
                </a:solidFill>
                <a:ea typeface="+mj-ea"/>
                <a:cs typeface="+mj-cs"/>
              </a:rPr>
              <a:t>How to support your child at home</a:t>
            </a:r>
          </a:p>
          <a:p>
            <a:endParaRPr lang="en-GB" sz="2400" spc="-90" dirty="0">
              <a:solidFill>
                <a:prstClr val="black"/>
              </a:solidFill>
              <a:latin typeface="Kinetic Letters Joined" pitchFamily="50" charset="0"/>
              <a:ea typeface="+mj-ea"/>
              <a:cs typeface="+mj-cs"/>
            </a:endParaRPr>
          </a:p>
          <a:p>
            <a:endParaRPr lang="en-GB" sz="2400" spc="-90" dirty="0">
              <a:solidFill>
                <a:prstClr val="black"/>
              </a:solidFill>
              <a:latin typeface="Kinetic Letters Joined" pitchFamily="50" charset="0"/>
              <a:ea typeface="+mj-ea"/>
              <a:cs typeface="+mj-cs"/>
            </a:endParaRPr>
          </a:p>
          <a:p>
            <a:endParaRPr lang="en-GB" sz="2400" spc="-90" dirty="0">
              <a:solidFill>
                <a:prstClr val="black"/>
              </a:solidFill>
              <a:latin typeface="Kinetic Letters Joined" pitchFamily="50" charset="0"/>
              <a:ea typeface="+mj-ea"/>
              <a:cs typeface="+mj-cs"/>
            </a:endParaRPr>
          </a:p>
          <a:p>
            <a:endParaRPr lang="en-GB" sz="2400" spc="-90" dirty="0">
              <a:solidFill>
                <a:prstClr val="black"/>
              </a:solidFill>
              <a:latin typeface="Kinetic Letters Joined" pitchFamily="50" charset="0"/>
              <a:ea typeface="+mj-ea"/>
              <a:cs typeface="+mj-cs"/>
            </a:endParaRPr>
          </a:p>
          <a:p>
            <a:pPr marL="428625" indent="-428625">
              <a:buFont typeface="Arial" panose="020B0604020202020204" pitchFamily="34" charset="0"/>
              <a:buChar char="•"/>
            </a:pPr>
            <a:r>
              <a:rPr lang="en-GB" sz="2800" spc="-90" dirty="0">
                <a:solidFill>
                  <a:prstClr val="black"/>
                </a:solidFill>
                <a:ea typeface="+mj-ea"/>
                <a:cs typeface="+mj-cs"/>
              </a:rPr>
              <a:t>If your child makes a mistake, repeat the phrases above and/or point with your finger to the error to see if they can fix it themselves.</a:t>
            </a:r>
          </a:p>
          <a:p>
            <a:pPr marL="428625" indent="-428625">
              <a:buFont typeface="Arial" panose="020B0604020202020204" pitchFamily="34" charset="0"/>
              <a:buChar char="•"/>
            </a:pPr>
            <a:r>
              <a:rPr lang="en-GB" sz="2800" spc="-120" dirty="0">
                <a:solidFill>
                  <a:prstClr val="black"/>
                </a:solidFill>
              </a:rPr>
              <a:t>In KS2, the children can move on to saying the syllables and reading/spelling the word.</a:t>
            </a:r>
            <a:endParaRPr lang="en-GB" sz="2400" spc="-90" dirty="0">
              <a:solidFill>
                <a:prstClr val="black"/>
              </a:solidFill>
              <a:ea typeface="+mj-ea"/>
              <a:cs typeface="+mj-cs"/>
            </a:endParaRPr>
          </a:p>
          <a:p>
            <a:pPr marL="428625" indent="-428625">
              <a:buFont typeface="Arial" panose="020B0604020202020204" pitchFamily="34" charset="0"/>
              <a:buChar char="•"/>
            </a:pPr>
            <a:r>
              <a:rPr lang="en-GB" sz="2800" spc="-90" dirty="0">
                <a:solidFill>
                  <a:prstClr val="black"/>
                </a:solidFill>
                <a:ea typeface="+mj-ea"/>
                <a:cs typeface="+mj-cs"/>
              </a:rPr>
              <a:t>Aim to practise reading and spellings at least four times a week.</a:t>
            </a:r>
          </a:p>
          <a:p>
            <a:pPr marL="428625" indent="-428625">
              <a:buFont typeface="Arial" panose="020B0604020202020204" pitchFamily="34" charset="0"/>
              <a:buChar char="•"/>
            </a:pPr>
            <a:endParaRPr lang="en-GB" sz="2400" spc="-90" dirty="0">
              <a:solidFill>
                <a:prstClr val="black"/>
              </a:solidFill>
              <a:ea typeface="+mj-ea"/>
              <a:cs typeface="+mj-cs"/>
            </a:endParaRPr>
          </a:p>
        </p:txBody>
      </p:sp>
      <p:sp>
        <p:nvSpPr>
          <p:cNvPr id="3" name="Speech Bubble: Oval 2">
            <a:extLst>
              <a:ext uri="{FF2B5EF4-FFF2-40B4-BE49-F238E27FC236}">
                <a16:creationId xmlns:a16="http://schemas.microsoft.com/office/drawing/2014/main" id="{5AFB141D-1D56-472A-8DE5-8B8B464DA61A}"/>
              </a:ext>
            </a:extLst>
          </p:cNvPr>
          <p:cNvSpPr/>
          <p:nvPr/>
        </p:nvSpPr>
        <p:spPr>
          <a:xfrm>
            <a:off x="5336491" y="1722325"/>
            <a:ext cx="2835065" cy="1261042"/>
          </a:xfrm>
          <a:prstGeom prst="wedgeEllipseCallout">
            <a:avLst>
              <a:gd name="adj1" fmla="val -41798"/>
              <a:gd name="adj2" fmla="val 540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75" spc="-90" dirty="0">
                <a:solidFill>
                  <a:prstClr val="black"/>
                </a:solidFill>
              </a:rPr>
              <a:t>Say the sounds and write the word.</a:t>
            </a:r>
          </a:p>
          <a:p>
            <a:pPr algn="ctr"/>
            <a:endParaRPr lang="en-GB" sz="1350" dirty="0"/>
          </a:p>
        </p:txBody>
      </p:sp>
      <p:sp>
        <p:nvSpPr>
          <p:cNvPr id="6" name="Speech Bubble: Oval 5">
            <a:extLst>
              <a:ext uri="{FF2B5EF4-FFF2-40B4-BE49-F238E27FC236}">
                <a16:creationId xmlns:a16="http://schemas.microsoft.com/office/drawing/2014/main" id="{E1CEC912-A9B7-47EB-965D-DDAC6B338E74}"/>
              </a:ext>
            </a:extLst>
          </p:cNvPr>
          <p:cNvSpPr/>
          <p:nvPr/>
        </p:nvSpPr>
        <p:spPr>
          <a:xfrm>
            <a:off x="1659198" y="1722325"/>
            <a:ext cx="2835065" cy="1261042"/>
          </a:xfrm>
          <a:prstGeom prst="wedgeEllipseCallout">
            <a:avLst>
              <a:gd name="adj1" fmla="val 35610"/>
              <a:gd name="adj2" fmla="val 5766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75" spc="-90">
                <a:solidFill>
                  <a:prstClr val="black"/>
                </a:solidFill>
              </a:rPr>
              <a:t>Say </a:t>
            </a:r>
            <a:r>
              <a:rPr lang="en-GB" sz="1875" spc="-90" dirty="0">
                <a:solidFill>
                  <a:prstClr val="black"/>
                </a:solidFill>
              </a:rPr>
              <a:t>the sounds and read </a:t>
            </a:r>
            <a:r>
              <a:rPr lang="en-GB" sz="1875" spc="-90">
                <a:solidFill>
                  <a:prstClr val="black"/>
                </a:solidFill>
              </a:rPr>
              <a:t>the word.</a:t>
            </a:r>
            <a:endParaRPr lang="en-GB" sz="1875" spc="-90" dirty="0">
              <a:solidFill>
                <a:prstClr val="black"/>
              </a:solidFill>
            </a:endParaRPr>
          </a:p>
          <a:p>
            <a:pPr algn="ctr"/>
            <a:endParaRPr lang="en-GB" sz="1350" dirty="0"/>
          </a:p>
        </p:txBody>
      </p:sp>
    </p:spTree>
    <p:extLst>
      <p:ext uri="{BB962C8B-B14F-4D97-AF65-F5344CB8AC3E}">
        <p14:creationId xmlns:p14="http://schemas.microsoft.com/office/powerpoint/2010/main" val="22268896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88A9ADF0-F001-11CF-FC3D-6E043F85DDDF}"/>
              </a:ext>
            </a:extLst>
          </p:cNvPr>
          <p:cNvSpPr>
            <a:spLocks noGrp="1"/>
          </p:cNvSpPr>
          <p:nvPr>
            <p:ph type="title"/>
          </p:nvPr>
        </p:nvSpPr>
        <p:spPr>
          <a:xfrm>
            <a:off x="827584" y="1270834"/>
            <a:ext cx="6231731" cy="857250"/>
          </a:xfrm>
        </p:spPr>
        <p:txBody>
          <a:bodyPr/>
          <a:lstStyle/>
          <a:p>
            <a:r>
              <a:rPr lang="en-GB" spc="-90" dirty="0"/>
              <a:t>Handwriting Scheme</a:t>
            </a:r>
            <a:endParaRPr lang="en-US" dirty="0"/>
          </a:p>
        </p:txBody>
      </p:sp>
      <p:sp>
        <p:nvSpPr>
          <p:cNvPr id="3" name="Content Placeholder 2">
            <a:extLst>
              <a:ext uri="{FF2B5EF4-FFF2-40B4-BE49-F238E27FC236}">
                <a16:creationId xmlns:a16="http://schemas.microsoft.com/office/drawing/2014/main" id="{FBDF83FF-4BF8-4B79-9801-D961EB28D7F2}"/>
              </a:ext>
            </a:extLst>
          </p:cNvPr>
          <p:cNvSpPr>
            <a:spLocks noGrp="1"/>
          </p:cNvSpPr>
          <p:nvPr>
            <p:ph sz="half" idx="1"/>
          </p:nvPr>
        </p:nvSpPr>
        <p:spPr>
          <a:xfrm>
            <a:off x="827584" y="2817453"/>
            <a:ext cx="7920880" cy="2716013"/>
          </a:xfrm>
        </p:spPr>
        <p:txBody>
          <a:bodyPr>
            <a:normAutofit/>
          </a:bodyPr>
          <a:lstStyle/>
          <a:p>
            <a:pPr>
              <a:lnSpc>
                <a:spcPct val="90000"/>
              </a:lnSpc>
            </a:pPr>
            <a:r>
              <a:rPr lang="en-GB" sz="2400" spc="-90" dirty="0">
                <a:solidFill>
                  <a:schemeClr val="tx1"/>
                </a:solidFill>
              </a:rPr>
              <a:t>Daily 20-minute sessions.</a:t>
            </a:r>
          </a:p>
          <a:p>
            <a:pPr>
              <a:lnSpc>
                <a:spcPct val="90000"/>
              </a:lnSpc>
            </a:pPr>
            <a:r>
              <a:rPr lang="en-GB" sz="2400" spc="-90" dirty="0">
                <a:solidFill>
                  <a:schemeClr val="tx1"/>
                </a:solidFill>
              </a:rPr>
              <a:t>4 strands of learning in each session  to create fluency and automaticity in handwriting.</a:t>
            </a:r>
          </a:p>
          <a:p>
            <a:pPr>
              <a:lnSpc>
                <a:spcPct val="90000"/>
              </a:lnSpc>
            </a:pPr>
            <a:endParaRPr lang="en-US" sz="825" dirty="0"/>
          </a:p>
        </p:txBody>
      </p:sp>
      <p:pic>
        <p:nvPicPr>
          <p:cNvPr id="5" name="Picture 4" descr="A black text on a white background&#10;&#10;Description automatically generated">
            <a:extLst>
              <a:ext uri="{FF2B5EF4-FFF2-40B4-BE49-F238E27FC236}">
                <a16:creationId xmlns:a16="http://schemas.microsoft.com/office/drawing/2014/main" id="{CBFB7C78-5A51-E758-37DE-F657B3F47C8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63592" y="1358806"/>
            <a:ext cx="2644434" cy="768061"/>
          </a:xfrm>
          <a:prstGeom prst="rect">
            <a:avLst/>
          </a:prstGeom>
        </p:spPr>
      </p:pic>
      <p:pic>
        <p:nvPicPr>
          <p:cNvPr id="7" name="Picture 6" descr="A green and orange rectangular box with white text&#10;&#10;Description automatically generated">
            <a:extLst>
              <a:ext uri="{FF2B5EF4-FFF2-40B4-BE49-F238E27FC236}">
                <a16:creationId xmlns:a16="http://schemas.microsoft.com/office/drawing/2014/main" id="{0B209988-DDE9-2B4D-52E2-68E88D1DA4A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94852" y="4725144"/>
            <a:ext cx="5829300" cy="1735256"/>
          </a:xfrm>
          <a:prstGeom prst="rect">
            <a:avLst/>
          </a:prstGeom>
        </p:spPr>
      </p:pic>
    </p:spTree>
    <p:extLst>
      <p:ext uri="{BB962C8B-B14F-4D97-AF65-F5344CB8AC3E}">
        <p14:creationId xmlns:p14="http://schemas.microsoft.com/office/powerpoint/2010/main" val="41875211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0B69C14-DBF5-4101-AAB6-6A013CA0CF2E}"/>
              </a:ext>
            </a:extLst>
          </p:cNvPr>
          <p:cNvPicPr>
            <a:picLocks noChangeAspect="1"/>
          </p:cNvPicPr>
          <p:nvPr/>
        </p:nvPicPr>
        <p:blipFill>
          <a:blip r:embed="rId2"/>
          <a:stretch>
            <a:fillRect/>
          </a:stretch>
        </p:blipFill>
        <p:spPr>
          <a:xfrm>
            <a:off x="899592" y="1484785"/>
            <a:ext cx="2664296" cy="1547918"/>
          </a:xfrm>
          <a:prstGeom prst="rect">
            <a:avLst/>
          </a:prstGeom>
        </p:spPr>
      </p:pic>
      <p:sp>
        <p:nvSpPr>
          <p:cNvPr id="4" name="TextBox 3">
            <a:extLst>
              <a:ext uri="{FF2B5EF4-FFF2-40B4-BE49-F238E27FC236}">
                <a16:creationId xmlns:a16="http://schemas.microsoft.com/office/drawing/2014/main" id="{D85D9279-D6CD-4084-A7D8-20E5A5D3BC23}"/>
              </a:ext>
            </a:extLst>
          </p:cNvPr>
          <p:cNvSpPr txBox="1"/>
          <p:nvPr/>
        </p:nvSpPr>
        <p:spPr>
          <a:xfrm>
            <a:off x="410682" y="4077816"/>
            <a:ext cx="8322636" cy="2677656"/>
          </a:xfrm>
          <a:prstGeom prst="rect">
            <a:avLst/>
          </a:prstGeom>
          <a:noFill/>
        </p:spPr>
        <p:txBody>
          <a:bodyPr wrap="square" rtlCol="0">
            <a:spAutoFit/>
          </a:bodyPr>
          <a:lstStyle/>
          <a:p>
            <a:pPr marL="285750" indent="-285750">
              <a:buFont typeface="Arial" panose="020B0604020202020204" pitchFamily="34" charset="0"/>
              <a:buChar char="•"/>
            </a:pPr>
            <a:r>
              <a:rPr lang="en-GB" sz="2400" dirty="0"/>
              <a:t>The children login details have been sent home with them.</a:t>
            </a:r>
          </a:p>
          <a:p>
            <a:pPr marL="285750" indent="-285750">
              <a:buFont typeface="Arial" panose="020B0604020202020204" pitchFamily="34" charset="0"/>
              <a:buChar char="•"/>
            </a:pPr>
            <a:r>
              <a:rPr lang="en-GB" sz="2400" dirty="0"/>
              <a:t>Mathletics can also be accessed using the QR code or by typing it in. </a:t>
            </a:r>
          </a:p>
          <a:p>
            <a:pPr marL="285750" indent="-285750">
              <a:buFont typeface="Arial" panose="020B0604020202020204" pitchFamily="34" charset="0"/>
              <a:buChar char="•"/>
            </a:pPr>
            <a:r>
              <a:rPr lang="en-GB" sz="2400" dirty="0"/>
              <a:t>We are aiming for 10-15 minutes of TTRS a day. </a:t>
            </a:r>
          </a:p>
          <a:p>
            <a:pPr marL="285750" indent="-285750">
              <a:buFont typeface="Arial" panose="020B0604020202020204" pitchFamily="34" charset="0"/>
              <a:buChar char="•"/>
            </a:pPr>
            <a:r>
              <a:rPr lang="en-GB" sz="2400" dirty="0"/>
              <a:t>Mathletics should be around 10-15 minutes a week. </a:t>
            </a:r>
          </a:p>
          <a:p>
            <a:pPr marL="285750" indent="-285750">
              <a:buFont typeface="Arial" panose="020B0604020202020204" pitchFamily="34" charset="0"/>
              <a:buChar char="•"/>
            </a:pPr>
            <a:r>
              <a:rPr lang="en-GB" sz="2400" dirty="0"/>
              <a:t>Some tasks are longer and trickier than others. </a:t>
            </a:r>
          </a:p>
          <a:p>
            <a:pPr marL="285750" indent="-285750">
              <a:buFont typeface="Arial" panose="020B0604020202020204" pitchFamily="34" charset="0"/>
              <a:buChar char="•"/>
            </a:pPr>
            <a:endParaRPr lang="en-GB" sz="2400" dirty="0">
              <a:latin typeface="Kinetic Letters Unjoined" panose="00000500000000000000" pitchFamily="50" charset="0"/>
            </a:endParaRPr>
          </a:p>
        </p:txBody>
      </p:sp>
      <p:pic>
        <p:nvPicPr>
          <p:cNvPr id="1026" name="Picture 2" descr="File:Mathletics Logo (2019).png - Wikipedia">
            <a:extLst>
              <a:ext uri="{FF2B5EF4-FFF2-40B4-BE49-F238E27FC236}">
                <a16:creationId xmlns:a16="http://schemas.microsoft.com/office/drawing/2014/main" id="{A48BE53F-A774-40E1-8D39-B660AF0862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01108" y="1484785"/>
            <a:ext cx="3543300" cy="1295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6030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29E2B83-BA36-4789-879C-8866A697116F}"/>
              </a:ext>
            </a:extLst>
          </p:cNvPr>
          <p:cNvPicPr>
            <a:picLocks noChangeAspect="1"/>
          </p:cNvPicPr>
          <p:nvPr/>
        </p:nvPicPr>
        <p:blipFill>
          <a:blip r:embed="rId2"/>
          <a:stretch>
            <a:fillRect/>
          </a:stretch>
        </p:blipFill>
        <p:spPr>
          <a:xfrm>
            <a:off x="0" y="0"/>
            <a:ext cx="9144000" cy="4606335"/>
          </a:xfrm>
          <a:prstGeom prst="rect">
            <a:avLst/>
          </a:prstGeom>
        </p:spPr>
      </p:pic>
      <p:sp>
        <p:nvSpPr>
          <p:cNvPr id="3" name="TextBox 2">
            <a:extLst>
              <a:ext uri="{FF2B5EF4-FFF2-40B4-BE49-F238E27FC236}">
                <a16:creationId xmlns:a16="http://schemas.microsoft.com/office/drawing/2014/main" id="{4E380D97-49A1-4692-BDC1-7824245CFB6E}"/>
              </a:ext>
            </a:extLst>
          </p:cNvPr>
          <p:cNvSpPr txBox="1"/>
          <p:nvPr/>
        </p:nvSpPr>
        <p:spPr>
          <a:xfrm>
            <a:off x="467544" y="5085184"/>
            <a:ext cx="8064896" cy="1077218"/>
          </a:xfrm>
          <a:prstGeom prst="rect">
            <a:avLst/>
          </a:prstGeom>
          <a:noFill/>
        </p:spPr>
        <p:txBody>
          <a:bodyPr wrap="square" rtlCol="0">
            <a:spAutoFit/>
          </a:bodyPr>
          <a:lstStyle/>
          <a:p>
            <a:r>
              <a:rPr lang="en-GB" sz="3200" dirty="0"/>
              <a:t>Homework tasks will appear on the To-do list when the children first log on.</a:t>
            </a:r>
          </a:p>
        </p:txBody>
      </p:sp>
    </p:spTree>
    <p:extLst>
      <p:ext uri="{BB962C8B-B14F-4D97-AF65-F5344CB8AC3E}">
        <p14:creationId xmlns:p14="http://schemas.microsoft.com/office/powerpoint/2010/main" val="38418890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EA6BF5B-F7DE-48FF-8721-3D8195DDB8C5}"/>
              </a:ext>
            </a:extLst>
          </p:cNvPr>
          <p:cNvPicPr>
            <a:picLocks noChangeAspect="1"/>
          </p:cNvPicPr>
          <p:nvPr/>
        </p:nvPicPr>
        <p:blipFill>
          <a:blip r:embed="rId2"/>
          <a:stretch>
            <a:fillRect/>
          </a:stretch>
        </p:blipFill>
        <p:spPr>
          <a:xfrm>
            <a:off x="0" y="0"/>
            <a:ext cx="9144000" cy="5917772"/>
          </a:xfrm>
          <a:prstGeom prst="rect">
            <a:avLst/>
          </a:prstGeom>
        </p:spPr>
      </p:pic>
      <p:sp>
        <p:nvSpPr>
          <p:cNvPr id="3" name="TextBox 2">
            <a:extLst>
              <a:ext uri="{FF2B5EF4-FFF2-40B4-BE49-F238E27FC236}">
                <a16:creationId xmlns:a16="http://schemas.microsoft.com/office/drawing/2014/main" id="{BE6FB4D2-4B49-4C16-BE96-1A688747BA76}"/>
              </a:ext>
            </a:extLst>
          </p:cNvPr>
          <p:cNvSpPr txBox="1"/>
          <p:nvPr/>
        </p:nvSpPr>
        <p:spPr>
          <a:xfrm>
            <a:off x="323528" y="5805264"/>
            <a:ext cx="9144000" cy="830997"/>
          </a:xfrm>
          <a:prstGeom prst="rect">
            <a:avLst/>
          </a:prstGeom>
          <a:noFill/>
        </p:spPr>
        <p:txBody>
          <a:bodyPr wrap="square" rtlCol="0">
            <a:spAutoFit/>
          </a:bodyPr>
          <a:lstStyle/>
          <a:p>
            <a:r>
              <a:rPr lang="en-GB" sz="2400" dirty="0"/>
              <a:t>When children have completed their homework, they can then participate in quests, Live Mathletics and much more.</a:t>
            </a:r>
          </a:p>
        </p:txBody>
      </p:sp>
    </p:spTree>
    <p:extLst>
      <p:ext uri="{BB962C8B-B14F-4D97-AF65-F5344CB8AC3E}">
        <p14:creationId xmlns:p14="http://schemas.microsoft.com/office/powerpoint/2010/main" val="30675022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txBox="1">
            <a:spLocks/>
          </p:cNvSpPr>
          <p:nvPr/>
        </p:nvSpPr>
        <p:spPr>
          <a:xfrm>
            <a:off x="313402" y="2499691"/>
            <a:ext cx="8479552" cy="4104456"/>
          </a:xfrm>
          <a:prstGeom prst="rect">
            <a:avLst/>
          </a:prstGeom>
        </p:spPr>
        <p:txBody>
          <a:bodyPr>
            <a:noAutofit/>
          </a:bodyPr>
          <a:lst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a:lstStyle>
          <a:p>
            <a:pPr marL="0" indent="0">
              <a:lnSpc>
                <a:spcPts val="480"/>
              </a:lnSpc>
              <a:buNone/>
            </a:pPr>
            <a:endParaRPr lang="en-GB" sz="1400" b="1" dirty="0">
              <a:solidFill>
                <a:schemeClr val="tx1"/>
              </a:solidFill>
            </a:endParaRPr>
          </a:p>
          <a:p>
            <a:pPr marL="0" indent="0">
              <a:lnSpc>
                <a:spcPts val="480"/>
              </a:lnSpc>
              <a:buNone/>
            </a:pPr>
            <a:r>
              <a:rPr lang="en-GB" b="1" dirty="0">
                <a:solidFill>
                  <a:srgbClr val="000000"/>
                </a:solidFill>
              </a:rPr>
              <a:t>Maths:</a:t>
            </a:r>
          </a:p>
          <a:p>
            <a:pPr>
              <a:lnSpc>
                <a:spcPts val="480"/>
              </a:lnSpc>
            </a:pPr>
            <a:r>
              <a:rPr lang="en-GB" dirty="0"/>
              <a:t>Times tables rock stars (5 minutes daily)</a:t>
            </a:r>
          </a:p>
          <a:p>
            <a:pPr>
              <a:lnSpc>
                <a:spcPts val="480"/>
              </a:lnSpc>
            </a:pPr>
            <a:r>
              <a:rPr lang="en-GB" dirty="0"/>
              <a:t>Mathletics activities (tasks set weekly)</a:t>
            </a:r>
          </a:p>
          <a:p>
            <a:pPr>
              <a:lnSpc>
                <a:spcPts val="480"/>
              </a:lnSpc>
            </a:pPr>
            <a:endParaRPr lang="en-GB" dirty="0">
              <a:solidFill>
                <a:schemeClr val="bg1">
                  <a:lumMod val="50000"/>
                </a:schemeClr>
              </a:solidFill>
            </a:endParaRPr>
          </a:p>
          <a:p>
            <a:pPr marL="0" indent="0">
              <a:lnSpc>
                <a:spcPts val="480"/>
              </a:lnSpc>
              <a:buNone/>
            </a:pPr>
            <a:r>
              <a:rPr lang="en-GB" b="1" dirty="0">
                <a:solidFill>
                  <a:srgbClr val="000000"/>
                </a:solidFill>
              </a:rPr>
              <a:t>Spelling:</a:t>
            </a:r>
          </a:p>
          <a:p>
            <a:pPr>
              <a:lnSpc>
                <a:spcPts val="480"/>
              </a:lnSpc>
            </a:pPr>
            <a:r>
              <a:rPr lang="en-GB" dirty="0"/>
              <a:t>Spellings are set weekly and are on the weekly learning </a:t>
            </a:r>
            <a:br>
              <a:rPr lang="en-GB" dirty="0"/>
            </a:br>
            <a:br>
              <a:rPr lang="en-GB" dirty="0"/>
            </a:br>
            <a:br>
              <a:rPr lang="en-GB" dirty="0"/>
            </a:br>
            <a:br>
              <a:rPr lang="en-GB" dirty="0"/>
            </a:br>
            <a:br>
              <a:rPr lang="en-GB" dirty="0"/>
            </a:br>
            <a:r>
              <a:rPr lang="en-GB" dirty="0"/>
              <a:t>intentions</a:t>
            </a:r>
            <a:endParaRPr lang="en-GB" sz="1050" dirty="0">
              <a:solidFill>
                <a:schemeClr val="bg1">
                  <a:lumMod val="50000"/>
                </a:schemeClr>
              </a:solidFill>
            </a:endParaRPr>
          </a:p>
          <a:p>
            <a:pPr marL="0" indent="0">
              <a:lnSpc>
                <a:spcPts val="480"/>
              </a:lnSpc>
              <a:buNone/>
            </a:pPr>
            <a:br>
              <a:rPr lang="en-GB" b="1" dirty="0">
                <a:solidFill>
                  <a:srgbClr val="000000"/>
                </a:solidFill>
              </a:rPr>
            </a:br>
            <a:endParaRPr lang="en-GB" b="1" dirty="0">
              <a:solidFill>
                <a:srgbClr val="000000"/>
              </a:solidFill>
            </a:endParaRPr>
          </a:p>
          <a:p>
            <a:pPr marL="0" indent="0">
              <a:lnSpc>
                <a:spcPts val="480"/>
              </a:lnSpc>
              <a:buNone/>
            </a:pPr>
            <a:r>
              <a:rPr lang="en-GB" b="1" dirty="0">
                <a:solidFill>
                  <a:srgbClr val="000000"/>
                </a:solidFill>
              </a:rPr>
              <a:t>Reading:</a:t>
            </a:r>
            <a:r>
              <a:rPr lang="en-GB" dirty="0">
                <a:solidFill>
                  <a:srgbClr val="000000"/>
                </a:solidFill>
              </a:rPr>
              <a:t> </a:t>
            </a:r>
          </a:p>
          <a:p>
            <a:pPr>
              <a:lnSpc>
                <a:spcPts val="480"/>
              </a:lnSpc>
            </a:pPr>
            <a:r>
              <a:rPr lang="en-GB" dirty="0"/>
              <a:t>Aim for 5 times a week</a:t>
            </a:r>
          </a:p>
        </p:txBody>
      </p:sp>
      <p:sp>
        <p:nvSpPr>
          <p:cNvPr id="7" name="Title 1">
            <a:extLst>
              <a:ext uri="{FF2B5EF4-FFF2-40B4-BE49-F238E27FC236}">
                <a16:creationId xmlns:a16="http://schemas.microsoft.com/office/drawing/2014/main" id="{3B65F340-2B4C-434A-9437-4ADBD3797E6C}"/>
              </a:ext>
            </a:extLst>
          </p:cNvPr>
          <p:cNvSpPr txBox="1">
            <a:spLocks/>
          </p:cNvSpPr>
          <p:nvPr/>
        </p:nvSpPr>
        <p:spPr>
          <a:xfrm>
            <a:off x="467544" y="1412776"/>
            <a:ext cx="8308975" cy="754941"/>
          </a:xfrm>
          <a:prstGeom prst="rect">
            <a:avLst/>
          </a:prstGeom>
        </p:spPr>
        <p:txBody>
          <a:bodyPr vert="horz" lIns="91440" tIns="45720" rIns="91440" bIns="45720" rtlCol="0" anchor="b" anchorCtr="0">
            <a:noAutofit/>
          </a:bodyPr>
          <a:lstStyle>
            <a:lvl1pPr algn="l" defTabSz="914400" rtl="0" eaLnBrk="1" latinLnBrk="0" hangingPunct="1">
              <a:spcBef>
                <a:spcPct val="0"/>
              </a:spcBef>
              <a:buNone/>
              <a:defRPr sz="3600" kern="1200">
                <a:solidFill>
                  <a:schemeClr val="bg1"/>
                </a:solidFill>
                <a:latin typeface="+mj-lt"/>
                <a:ea typeface="+mj-ea"/>
                <a:cs typeface="+mj-cs"/>
              </a:defRPr>
            </a:lvl1pPr>
          </a:lstStyle>
          <a:p>
            <a:r>
              <a:rPr lang="en-US" dirty="0"/>
              <a:t>Homework Expectations</a:t>
            </a:r>
          </a:p>
        </p:txBody>
      </p:sp>
    </p:spTree>
    <p:extLst>
      <p:ext uri="{BB962C8B-B14F-4D97-AF65-F5344CB8AC3E}">
        <p14:creationId xmlns:p14="http://schemas.microsoft.com/office/powerpoint/2010/main" val="67432640"/>
      </p:ext>
    </p:extLst>
  </p:cSld>
  <p:clrMapOvr>
    <a:masterClrMapping/>
  </p:clrMapOvr>
  <mc:AlternateContent xmlns:mc="http://schemas.openxmlformats.org/markup-compatibility/2006" xmlns:p14="http://schemas.microsoft.com/office/powerpoint/2010/main">
    <mc:Choice Requires="p14">
      <p:transition spd="slow" p14:dur="2000" advTm="26080"/>
    </mc:Choice>
    <mc:Fallback xmlns="">
      <p:transition spd="slow" advTm="2608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5F1DC39-E719-834D-8629-293D7A35438B}"/>
              </a:ext>
            </a:extLst>
          </p:cNvPr>
          <p:cNvSpPr>
            <a:spLocks noGrp="1"/>
          </p:cNvSpPr>
          <p:nvPr>
            <p:ph type="title"/>
          </p:nvPr>
        </p:nvSpPr>
        <p:spPr>
          <a:xfrm>
            <a:off x="369726" y="1124744"/>
            <a:ext cx="8404547" cy="604083"/>
          </a:xfrm>
        </p:spPr>
        <p:txBody>
          <a:bodyPr/>
          <a:lstStyle/>
          <a:p>
            <a:r>
              <a:rPr lang="en-US" dirty="0">
                <a:latin typeface="Kinetic Letters Unjoined" panose="00000500000000000000" pitchFamily="50" charset="0"/>
              </a:rPr>
              <a:t>Uniform</a:t>
            </a:r>
          </a:p>
        </p:txBody>
      </p:sp>
      <p:sp>
        <p:nvSpPr>
          <p:cNvPr id="5" name="TextBox 4">
            <a:extLst>
              <a:ext uri="{FF2B5EF4-FFF2-40B4-BE49-F238E27FC236}">
                <a16:creationId xmlns:a16="http://schemas.microsoft.com/office/drawing/2014/main" id="{C562CC8F-5E50-5C42-AA61-01B720A2D864}"/>
              </a:ext>
            </a:extLst>
          </p:cNvPr>
          <p:cNvSpPr txBox="1"/>
          <p:nvPr/>
        </p:nvSpPr>
        <p:spPr>
          <a:xfrm>
            <a:off x="323528" y="1556792"/>
            <a:ext cx="8404546" cy="5386090"/>
          </a:xfrm>
          <a:prstGeom prst="rect">
            <a:avLst/>
          </a:prstGeom>
          <a:noFill/>
        </p:spPr>
        <p:txBody>
          <a:bodyPr wrap="square" rtlCol="0">
            <a:spAutoFit/>
          </a:bodyPr>
          <a:lstStyle/>
          <a:p>
            <a:pPr marL="342900" indent="-342900">
              <a:buFont typeface="Arial" panose="020B0604020202020204" pitchFamily="34" charset="0"/>
              <a:buChar char="•"/>
            </a:pPr>
            <a:r>
              <a:rPr lang="en-GB" sz="2400" dirty="0"/>
              <a:t>After October half term the children should be attending school in their winter uniform. You can visit the Aubyn Davies website to order online at </a:t>
            </a:r>
            <a:r>
              <a:rPr lang="en-GB" sz="2400" dirty="0">
                <a:hlinkClick r:id="rId3"/>
              </a:rPr>
              <a:t>www.aubyndavies.co.uk</a:t>
            </a:r>
            <a:r>
              <a:rPr lang="en-GB" sz="2400" dirty="0"/>
              <a:t>. Or you can visit the shop at 81 St Johns Street, Bury St Edmunds, IP33 1SQ.</a:t>
            </a:r>
            <a:endParaRPr lang="en-GB" sz="3200" dirty="0">
              <a:solidFill>
                <a:schemeClr val="tx1">
                  <a:lumMod val="65000"/>
                  <a:lumOff val="35000"/>
                </a:schemeClr>
              </a:solidFill>
            </a:endParaRPr>
          </a:p>
          <a:p>
            <a:r>
              <a:rPr lang="en-GB" sz="2400" b="1" dirty="0"/>
              <a:t>Winter Uniform</a:t>
            </a:r>
            <a:endParaRPr lang="en-GB" sz="2400" dirty="0"/>
          </a:p>
          <a:p>
            <a:pPr marL="285750" indent="-285750" fontAlgn="base">
              <a:buFont typeface="Arial" panose="020B0604020202020204" pitchFamily="34" charset="0"/>
              <a:buChar char="•"/>
            </a:pPr>
            <a:r>
              <a:rPr lang="en-GB" sz="2400" dirty="0"/>
              <a:t>Grey trousers (formal tailored – not leggings) OR grey pleated skirt or grey tunic</a:t>
            </a:r>
          </a:p>
          <a:p>
            <a:pPr marL="285750" indent="-285750" fontAlgn="base">
              <a:buFont typeface="Arial" panose="020B0604020202020204" pitchFamily="34" charset="0"/>
              <a:buChar char="•"/>
            </a:pPr>
            <a:r>
              <a:rPr lang="en-GB" sz="2400" dirty="0"/>
              <a:t>White shirt/blouse</a:t>
            </a:r>
          </a:p>
          <a:p>
            <a:pPr marL="285750" indent="-285750" fontAlgn="base">
              <a:buFont typeface="Arial" panose="020B0604020202020204" pitchFamily="34" charset="0"/>
              <a:buChar char="•"/>
            </a:pPr>
            <a:r>
              <a:rPr lang="en-GB" sz="2400" dirty="0"/>
              <a:t>Royal blue cardigan or jumper with school badge</a:t>
            </a:r>
          </a:p>
          <a:p>
            <a:pPr marL="285750" indent="-285750" fontAlgn="base">
              <a:buFont typeface="Arial" panose="020B0604020202020204" pitchFamily="34" charset="0"/>
              <a:buChar char="•"/>
            </a:pPr>
            <a:r>
              <a:rPr lang="en-GB" sz="2400" dirty="0"/>
              <a:t>Royal blue and red tie</a:t>
            </a:r>
          </a:p>
          <a:p>
            <a:pPr marL="285750" indent="-285750" fontAlgn="base">
              <a:buFont typeface="Arial" panose="020B0604020202020204" pitchFamily="34" charset="0"/>
              <a:buChar char="•"/>
            </a:pPr>
            <a:r>
              <a:rPr lang="en-GB" sz="2400" dirty="0"/>
              <a:t>Black or navy blue socks or tights, or grey/white socks</a:t>
            </a:r>
          </a:p>
          <a:p>
            <a:pPr marL="285750" indent="-285750" fontAlgn="base">
              <a:buFont typeface="Arial" panose="020B0604020202020204" pitchFamily="34" charset="0"/>
              <a:buChar char="•"/>
            </a:pPr>
            <a:r>
              <a:rPr lang="en-GB" sz="2400" dirty="0"/>
              <a:t>Low heeled navy or black shoes (no trainers)</a:t>
            </a:r>
          </a:p>
          <a:p>
            <a:pPr marL="285750" indent="-285750" fontAlgn="base">
              <a:buFont typeface="Arial" panose="020B0604020202020204" pitchFamily="34" charset="0"/>
              <a:buChar char="•"/>
            </a:pPr>
            <a:r>
              <a:rPr lang="en-GB" sz="2400" dirty="0"/>
              <a:t>Black or Navy raincoat or anorak</a:t>
            </a:r>
          </a:p>
          <a:p>
            <a:pPr marL="342900" indent="-342900">
              <a:buFont typeface="Arial" panose="020B0604020202020204" pitchFamily="34" charset="0"/>
              <a:buChar char="•"/>
            </a:pPr>
            <a:endParaRPr lang="en-US" sz="3200" dirty="0">
              <a:solidFill>
                <a:schemeClr val="tx1">
                  <a:lumMod val="65000"/>
                  <a:lumOff val="35000"/>
                </a:schemeClr>
              </a:solidFill>
              <a:latin typeface="Kinetic Letters Unjoined" panose="00000500000000000000" pitchFamily="50" charset="0"/>
            </a:endParaRPr>
          </a:p>
        </p:txBody>
      </p:sp>
    </p:spTree>
    <p:extLst>
      <p:ext uri="{BB962C8B-B14F-4D97-AF65-F5344CB8AC3E}">
        <p14:creationId xmlns:p14="http://schemas.microsoft.com/office/powerpoint/2010/main" val="1438004257"/>
      </p:ext>
    </p:extLst>
  </p:cSld>
  <p:clrMapOvr>
    <a:masterClrMapping/>
  </p:clrMapOvr>
  <mc:AlternateContent xmlns:mc="http://schemas.openxmlformats.org/markup-compatibility/2006" xmlns:p14="http://schemas.microsoft.com/office/powerpoint/2010/main">
    <mc:Choice Requires="p14">
      <p:transition spd="slow" p14:dur="2000" advTm="66820"/>
    </mc:Choice>
    <mc:Fallback xmlns="">
      <p:transition spd="slow" advTm="6682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1F636-B420-63E3-E8F6-B49354811F37}"/>
              </a:ext>
            </a:extLst>
          </p:cNvPr>
          <p:cNvSpPr>
            <a:spLocks noGrp="1"/>
          </p:cNvSpPr>
          <p:nvPr>
            <p:ph type="title"/>
          </p:nvPr>
        </p:nvSpPr>
        <p:spPr/>
        <p:txBody>
          <a:bodyPr/>
          <a:lstStyle/>
          <a:p>
            <a:r>
              <a:rPr lang="en-GB" dirty="0"/>
              <a:t>Other expectations:</a:t>
            </a:r>
          </a:p>
        </p:txBody>
      </p:sp>
      <p:sp>
        <p:nvSpPr>
          <p:cNvPr id="3" name="Content Placeholder 2">
            <a:extLst>
              <a:ext uri="{FF2B5EF4-FFF2-40B4-BE49-F238E27FC236}">
                <a16:creationId xmlns:a16="http://schemas.microsoft.com/office/drawing/2014/main" id="{9E35DE4D-7139-76CE-25C7-D3156FC70D89}"/>
              </a:ext>
            </a:extLst>
          </p:cNvPr>
          <p:cNvSpPr>
            <a:spLocks noGrp="1"/>
          </p:cNvSpPr>
          <p:nvPr>
            <p:ph idx="1"/>
          </p:nvPr>
        </p:nvSpPr>
        <p:spPr/>
        <p:txBody>
          <a:bodyPr/>
          <a:lstStyle/>
          <a:p>
            <a:r>
              <a:rPr lang="en-GB" dirty="0"/>
              <a:t>Necklaces and bracelets or bangles should NOT be worn</a:t>
            </a:r>
          </a:p>
          <a:p>
            <a:r>
              <a:rPr lang="en-GB" dirty="0"/>
              <a:t>Earrings – small studs only please. No hoops or drops. All earrings to be removed for PE days </a:t>
            </a:r>
          </a:p>
          <a:p>
            <a:r>
              <a:rPr lang="en-GB" dirty="0"/>
              <a:t>Please…no stationery, toys, mascots, hairbrushes etc</a:t>
            </a:r>
          </a:p>
        </p:txBody>
      </p:sp>
    </p:spTree>
    <p:extLst>
      <p:ext uri="{BB962C8B-B14F-4D97-AF65-F5344CB8AC3E}">
        <p14:creationId xmlns:p14="http://schemas.microsoft.com/office/powerpoint/2010/main" val="18569652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412776"/>
            <a:ext cx="8308975" cy="754941"/>
          </a:xfrm>
        </p:spPr>
        <p:txBody>
          <a:bodyPr/>
          <a:lstStyle/>
          <a:p>
            <a:r>
              <a:rPr lang="en-US" dirty="0"/>
              <a:t>Physical Education / Games</a:t>
            </a:r>
          </a:p>
        </p:txBody>
      </p:sp>
      <p:sp>
        <p:nvSpPr>
          <p:cNvPr id="3" name="Content Placeholder 2"/>
          <p:cNvSpPr>
            <a:spLocks noGrp="1"/>
          </p:cNvSpPr>
          <p:nvPr>
            <p:ph idx="1"/>
          </p:nvPr>
        </p:nvSpPr>
        <p:spPr/>
        <p:txBody>
          <a:bodyPr>
            <a:normAutofit lnSpcReduction="10000"/>
          </a:bodyPr>
          <a:lstStyle/>
          <a:p>
            <a:endParaRPr lang="en-US" dirty="0"/>
          </a:p>
          <a:p>
            <a:r>
              <a:rPr lang="en-US" dirty="0">
                <a:solidFill>
                  <a:schemeClr val="tx1">
                    <a:lumMod val="65000"/>
                    <a:lumOff val="35000"/>
                  </a:schemeClr>
                </a:solidFill>
              </a:rPr>
              <a:t>PE kit </a:t>
            </a:r>
            <a:r>
              <a:rPr lang="mr-IN" dirty="0">
                <a:solidFill>
                  <a:schemeClr val="tx1">
                    <a:lumMod val="65000"/>
                    <a:lumOff val="35000"/>
                  </a:schemeClr>
                </a:solidFill>
              </a:rPr>
              <a:t>–</a:t>
            </a:r>
            <a:r>
              <a:rPr lang="en-US" dirty="0">
                <a:solidFill>
                  <a:schemeClr val="tx1">
                    <a:lumMod val="65000"/>
                    <a:lumOff val="35000"/>
                  </a:schemeClr>
                </a:solidFill>
              </a:rPr>
              <a:t> must have PE kit on a Tuesday and Thursday </a:t>
            </a:r>
          </a:p>
          <a:p>
            <a:pPr marL="0" indent="0">
              <a:buNone/>
            </a:pPr>
            <a:r>
              <a:rPr lang="en-US" dirty="0">
                <a:solidFill>
                  <a:schemeClr val="tx1">
                    <a:lumMod val="65000"/>
                    <a:lumOff val="35000"/>
                  </a:schemeClr>
                </a:solidFill>
              </a:rPr>
              <a:t>Earrings </a:t>
            </a:r>
            <a:r>
              <a:rPr lang="mr-IN" dirty="0">
                <a:solidFill>
                  <a:schemeClr val="tx1">
                    <a:lumMod val="65000"/>
                    <a:lumOff val="35000"/>
                  </a:schemeClr>
                </a:solidFill>
              </a:rPr>
              <a:t>–</a:t>
            </a:r>
            <a:r>
              <a:rPr lang="en-US" dirty="0">
                <a:solidFill>
                  <a:schemeClr val="tx1">
                    <a:lumMod val="65000"/>
                    <a:lumOff val="35000"/>
                  </a:schemeClr>
                </a:solidFill>
              </a:rPr>
              <a:t> please do not wear them on PE days </a:t>
            </a:r>
            <a:r>
              <a:rPr lang="en-US" i="1" dirty="0">
                <a:solidFill>
                  <a:schemeClr val="tx1">
                    <a:lumMod val="65000"/>
                    <a:lumOff val="35000"/>
                  </a:schemeClr>
                </a:solidFill>
              </a:rPr>
              <a:t>(if they are worn, then children must be able to take them out independently).</a:t>
            </a:r>
          </a:p>
          <a:p>
            <a:pPr marL="0" indent="0">
              <a:buNone/>
            </a:pPr>
            <a:r>
              <a:rPr lang="en-US" b="1" dirty="0">
                <a:solidFill>
                  <a:schemeClr val="tx1">
                    <a:lumMod val="65000"/>
                    <a:lumOff val="35000"/>
                  </a:schemeClr>
                </a:solidFill>
              </a:rPr>
              <a:t>Current area of focus:</a:t>
            </a:r>
          </a:p>
          <a:p>
            <a:r>
              <a:rPr lang="en-US" dirty="0">
                <a:solidFill>
                  <a:schemeClr val="tx1">
                    <a:lumMod val="65000"/>
                    <a:lumOff val="35000"/>
                  </a:schemeClr>
                </a:solidFill>
              </a:rPr>
              <a:t>Tag Rugby</a:t>
            </a:r>
          </a:p>
          <a:p>
            <a:r>
              <a:rPr lang="en-US" dirty="0">
                <a:solidFill>
                  <a:schemeClr val="tx1">
                    <a:lumMod val="65000"/>
                    <a:lumOff val="35000"/>
                  </a:schemeClr>
                </a:solidFill>
              </a:rPr>
              <a:t>Sports Hall Gymnastics </a:t>
            </a:r>
          </a:p>
          <a:p>
            <a:pPr marL="0" indent="0">
              <a:buNone/>
            </a:pPr>
            <a:endParaRPr lang="en-US" dirty="0"/>
          </a:p>
        </p:txBody>
      </p:sp>
    </p:spTree>
    <p:extLst>
      <p:ext uri="{BB962C8B-B14F-4D97-AF65-F5344CB8AC3E}">
        <p14:creationId xmlns:p14="http://schemas.microsoft.com/office/powerpoint/2010/main" val="3214791936"/>
      </p:ext>
    </p:extLst>
  </p:cSld>
  <p:clrMapOvr>
    <a:masterClrMapping/>
  </p:clrMapOvr>
  <mc:AlternateContent xmlns:mc="http://schemas.openxmlformats.org/markup-compatibility/2006" xmlns:p14="http://schemas.microsoft.com/office/powerpoint/2010/main">
    <mc:Choice Requires="p14">
      <p:transition spd="slow" p14:dur="2000" advTm="21233"/>
    </mc:Choice>
    <mc:Fallback xmlns="">
      <p:transition spd="slow" advTm="2123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412776"/>
            <a:ext cx="8308975" cy="754941"/>
          </a:xfrm>
        </p:spPr>
        <p:txBody>
          <a:bodyPr/>
          <a:lstStyle/>
          <a:p>
            <a:r>
              <a:rPr lang="en-US" dirty="0"/>
              <a:t>Extra Curricular </a:t>
            </a:r>
          </a:p>
        </p:txBody>
      </p:sp>
      <p:sp>
        <p:nvSpPr>
          <p:cNvPr id="3" name="Content Placeholder 2"/>
          <p:cNvSpPr>
            <a:spLocks noGrp="1"/>
          </p:cNvSpPr>
          <p:nvPr>
            <p:ph idx="1"/>
          </p:nvPr>
        </p:nvSpPr>
        <p:spPr/>
        <p:txBody>
          <a:bodyPr>
            <a:normAutofit/>
          </a:bodyPr>
          <a:lstStyle/>
          <a:p>
            <a:pPr marL="0" indent="0">
              <a:buNone/>
            </a:pPr>
            <a:r>
              <a:rPr lang="en-US" sz="2400" b="1" dirty="0">
                <a:solidFill>
                  <a:schemeClr val="tx1">
                    <a:lumMod val="65000"/>
                    <a:lumOff val="35000"/>
                  </a:schemeClr>
                </a:solidFill>
              </a:rPr>
              <a:t>We encourage children to take part in the wider life of the school:</a:t>
            </a:r>
          </a:p>
          <a:p>
            <a:r>
              <a:rPr lang="en-US" sz="2400" dirty="0">
                <a:solidFill>
                  <a:schemeClr val="tx1">
                    <a:lumMod val="65000"/>
                    <a:lumOff val="35000"/>
                  </a:schemeClr>
                </a:solidFill>
              </a:rPr>
              <a:t>Choir</a:t>
            </a:r>
          </a:p>
          <a:p>
            <a:r>
              <a:rPr lang="en-US" sz="2400" dirty="0">
                <a:solidFill>
                  <a:schemeClr val="tx1">
                    <a:lumMod val="65000"/>
                    <a:lumOff val="35000"/>
                  </a:schemeClr>
                </a:solidFill>
              </a:rPr>
              <a:t>Sports clubs – football, basketball, cross-country</a:t>
            </a:r>
          </a:p>
          <a:p>
            <a:r>
              <a:rPr lang="en-US" sz="2400" dirty="0">
                <a:solidFill>
                  <a:schemeClr val="tx1">
                    <a:lumMod val="65000"/>
                    <a:lumOff val="35000"/>
                  </a:schemeClr>
                </a:solidFill>
              </a:rPr>
              <a:t>Art Club</a:t>
            </a:r>
          </a:p>
          <a:p>
            <a:r>
              <a:rPr lang="en-US" sz="2400" dirty="0">
                <a:solidFill>
                  <a:schemeClr val="tx1">
                    <a:lumMod val="65000"/>
                    <a:lumOff val="35000"/>
                  </a:schemeClr>
                </a:solidFill>
              </a:rPr>
              <a:t>Science Club </a:t>
            </a:r>
          </a:p>
          <a:p>
            <a:pPr marL="0" indent="0">
              <a:buNone/>
            </a:pPr>
            <a:endParaRPr lang="en-US" dirty="0">
              <a:solidFill>
                <a:schemeClr val="tx1">
                  <a:lumMod val="65000"/>
                  <a:lumOff val="35000"/>
                </a:schemeClr>
              </a:solidFill>
            </a:endParaRPr>
          </a:p>
          <a:p>
            <a:pPr marL="0" indent="0">
              <a:buNone/>
            </a:pPr>
            <a:endParaRPr lang="en-US" dirty="0"/>
          </a:p>
        </p:txBody>
      </p:sp>
    </p:spTree>
    <p:extLst>
      <p:ext uri="{BB962C8B-B14F-4D97-AF65-F5344CB8AC3E}">
        <p14:creationId xmlns:p14="http://schemas.microsoft.com/office/powerpoint/2010/main" val="694813617"/>
      </p:ext>
    </p:extLst>
  </p:cSld>
  <p:clrMapOvr>
    <a:masterClrMapping/>
  </p:clrMapOvr>
  <mc:AlternateContent xmlns:mc="http://schemas.openxmlformats.org/markup-compatibility/2006" xmlns:p14="http://schemas.microsoft.com/office/powerpoint/2010/main">
    <mc:Choice Requires="p14">
      <p:transition spd="slow" p14:dur="2000" advTm="16146"/>
    </mc:Choice>
    <mc:Fallback xmlns="">
      <p:transition spd="slow" advTm="1614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B5F00D-1C84-4796-874B-AE842626209C}"/>
              </a:ext>
            </a:extLst>
          </p:cNvPr>
          <p:cNvSpPr>
            <a:spLocks noGrp="1"/>
          </p:cNvSpPr>
          <p:nvPr>
            <p:ph type="title"/>
          </p:nvPr>
        </p:nvSpPr>
        <p:spPr>
          <a:xfrm>
            <a:off x="451275" y="1196752"/>
            <a:ext cx="8308975" cy="604083"/>
          </a:xfrm>
        </p:spPr>
        <p:txBody>
          <a:bodyPr/>
          <a:lstStyle/>
          <a:p>
            <a:r>
              <a:rPr lang="en-GB" dirty="0"/>
              <a:t>Helping to keep our children safe online</a:t>
            </a:r>
          </a:p>
        </p:txBody>
      </p:sp>
      <p:sp>
        <p:nvSpPr>
          <p:cNvPr id="3" name="Content Placeholder 2">
            <a:extLst>
              <a:ext uri="{FF2B5EF4-FFF2-40B4-BE49-F238E27FC236}">
                <a16:creationId xmlns:a16="http://schemas.microsoft.com/office/drawing/2014/main" id="{96746A0C-4878-4DCE-B6BF-8BEB7D051DB9}"/>
              </a:ext>
            </a:extLst>
          </p:cNvPr>
          <p:cNvSpPr>
            <a:spLocks noGrp="1"/>
          </p:cNvSpPr>
          <p:nvPr>
            <p:ph idx="1"/>
          </p:nvPr>
        </p:nvSpPr>
        <p:spPr>
          <a:xfrm>
            <a:off x="383749" y="1700808"/>
            <a:ext cx="8341151" cy="4896544"/>
          </a:xfrm>
        </p:spPr>
        <p:txBody>
          <a:bodyPr>
            <a:normAutofit fontScale="70000" lnSpcReduction="20000"/>
          </a:bodyPr>
          <a:lstStyle/>
          <a:p>
            <a:pPr marL="0" indent="0">
              <a:buNone/>
            </a:pPr>
            <a:r>
              <a:rPr lang="en-GB" b="1" dirty="0">
                <a:solidFill>
                  <a:srgbClr val="FF0000"/>
                </a:solidFill>
              </a:rPr>
              <a:t>Reminders:</a:t>
            </a:r>
          </a:p>
          <a:p>
            <a:r>
              <a:rPr lang="en-GB" b="1" dirty="0"/>
              <a:t>Be involved in your child’s online life </a:t>
            </a:r>
            <a:r>
              <a:rPr lang="en-GB" dirty="0"/>
              <a:t>- Consider what </a:t>
            </a:r>
            <a:r>
              <a:rPr lang="en-GB" dirty="0">
                <a:solidFill>
                  <a:srgbClr val="FF0000"/>
                </a:solidFill>
              </a:rPr>
              <a:t>parental controls </a:t>
            </a:r>
            <a:r>
              <a:rPr lang="en-GB" dirty="0"/>
              <a:t>you have in place at home to filter inappropriate content. Do you monitor your child’s online activity? Do you check the </a:t>
            </a:r>
            <a:r>
              <a:rPr lang="en-GB" dirty="0">
                <a:solidFill>
                  <a:srgbClr val="FF0000"/>
                </a:solidFill>
              </a:rPr>
              <a:t>privacy settings </a:t>
            </a:r>
            <a:r>
              <a:rPr lang="en-GB" dirty="0"/>
              <a:t>on tablets, phones, laptops? Are the devices your child uses kept in a </a:t>
            </a:r>
            <a:r>
              <a:rPr lang="en-GB" dirty="0">
                <a:solidFill>
                  <a:srgbClr val="FF0000"/>
                </a:solidFill>
              </a:rPr>
              <a:t>communal space </a:t>
            </a:r>
            <a:r>
              <a:rPr lang="en-GB" dirty="0"/>
              <a:t>in the home so you are aware of what they are accessing?</a:t>
            </a:r>
          </a:p>
          <a:p>
            <a:r>
              <a:rPr lang="en-GB" b="1" dirty="0">
                <a:solidFill>
                  <a:srgbClr val="FF0000"/>
                </a:solidFill>
              </a:rPr>
              <a:t>Limit</a:t>
            </a:r>
            <a:r>
              <a:rPr lang="en-GB" b="1" dirty="0"/>
              <a:t> your child’s </a:t>
            </a:r>
            <a:r>
              <a:rPr lang="en-GB" b="1" dirty="0">
                <a:solidFill>
                  <a:srgbClr val="FF0000"/>
                </a:solidFill>
              </a:rPr>
              <a:t>time</a:t>
            </a:r>
            <a:r>
              <a:rPr lang="en-GB" b="1" dirty="0"/>
              <a:t> spent online </a:t>
            </a:r>
            <a:r>
              <a:rPr lang="en-GB" dirty="0"/>
              <a:t>to support the development of healthy habits (especially before going to bed)</a:t>
            </a:r>
          </a:p>
          <a:p>
            <a:r>
              <a:rPr lang="en-GB" dirty="0"/>
              <a:t>Have you talked to your child about </a:t>
            </a:r>
            <a:r>
              <a:rPr lang="en-GB" b="1" dirty="0">
                <a:solidFill>
                  <a:srgbClr val="FF0000"/>
                </a:solidFill>
              </a:rPr>
              <a:t>what to do if they feel unsafe online</a:t>
            </a:r>
            <a:r>
              <a:rPr lang="en-GB" dirty="0">
                <a:solidFill>
                  <a:srgbClr val="FF0000"/>
                </a:solidFill>
              </a:rPr>
              <a:t>? </a:t>
            </a:r>
            <a:r>
              <a:rPr lang="en-GB" dirty="0"/>
              <a:t>Not everyone is who they say they are. </a:t>
            </a:r>
          </a:p>
          <a:p>
            <a:r>
              <a:rPr lang="en-GB" b="1" dirty="0"/>
              <a:t>Are you APP aware? </a:t>
            </a:r>
            <a:r>
              <a:rPr lang="en-GB" dirty="0">
                <a:solidFill>
                  <a:srgbClr val="FF0000"/>
                </a:solidFill>
              </a:rPr>
              <a:t>- Age restrictions </a:t>
            </a:r>
            <a:r>
              <a:rPr lang="en-GB" dirty="0"/>
              <a:t>– most social media apps require children to be 13+ to access them. (</a:t>
            </a:r>
            <a:r>
              <a:rPr lang="en-GB" dirty="0" err="1"/>
              <a:t>TikTok</a:t>
            </a:r>
            <a:r>
              <a:rPr lang="en-GB" dirty="0"/>
              <a:t>, WhatsApp, Instagram, Snapchat, Discord etc)</a:t>
            </a:r>
          </a:p>
          <a:p>
            <a:r>
              <a:rPr lang="en-GB" dirty="0"/>
              <a:t>Only children in Year 6 are permitted to bring a phone to school (if they are walking home). These are handed in to the office for safe keeping during the day. No access to these is permitted whilst in school.</a:t>
            </a:r>
          </a:p>
          <a:p>
            <a:r>
              <a:rPr lang="en-GB" dirty="0"/>
              <a:t>We ask that children </a:t>
            </a:r>
            <a:r>
              <a:rPr lang="en-GB" b="1" dirty="0"/>
              <a:t>do not wear smart watches to school</a:t>
            </a:r>
            <a:r>
              <a:rPr lang="en-GB" dirty="0"/>
              <a:t>. Notifications cause a distraction from their learning and online connectivity could pose a risk to themselves and others when in school. Any smart watch worn to school will be stored in the office, as per mobile phones, and these will then be available to collect at the end of the school day. </a:t>
            </a:r>
          </a:p>
          <a:p>
            <a:endParaRPr lang="en-GB" dirty="0"/>
          </a:p>
        </p:txBody>
      </p:sp>
    </p:spTree>
    <p:extLst>
      <p:ext uri="{BB962C8B-B14F-4D97-AF65-F5344CB8AC3E}">
        <p14:creationId xmlns:p14="http://schemas.microsoft.com/office/powerpoint/2010/main" val="41794688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556792"/>
            <a:ext cx="8308975" cy="648072"/>
          </a:xfrm>
        </p:spPr>
        <p:txBody>
          <a:bodyPr/>
          <a:lstStyle/>
          <a:p>
            <a:r>
              <a:rPr lang="en-US" dirty="0"/>
              <a:t>Other Information</a:t>
            </a:r>
          </a:p>
        </p:txBody>
      </p:sp>
      <p:sp>
        <p:nvSpPr>
          <p:cNvPr id="3" name="Content Placeholder 2"/>
          <p:cNvSpPr>
            <a:spLocks noGrp="1"/>
          </p:cNvSpPr>
          <p:nvPr>
            <p:ph idx="1"/>
          </p:nvPr>
        </p:nvSpPr>
        <p:spPr>
          <a:xfrm>
            <a:off x="549275" y="2564904"/>
            <a:ext cx="8042276" cy="3528392"/>
          </a:xfrm>
        </p:spPr>
        <p:txBody>
          <a:bodyPr>
            <a:normAutofit fontScale="62500" lnSpcReduction="20000"/>
          </a:bodyPr>
          <a:lstStyle/>
          <a:p>
            <a:r>
              <a:rPr lang="en-US" sz="2800" dirty="0">
                <a:solidFill>
                  <a:schemeClr val="tx1">
                    <a:lumMod val="65000"/>
                    <a:lumOff val="35000"/>
                  </a:schemeClr>
                </a:solidFill>
              </a:rPr>
              <a:t>Snacks-healthy please. Fruit, vegetables, cheese or a healthy yoghurt- children </a:t>
            </a:r>
            <a:r>
              <a:rPr lang="en-US" sz="2800" dirty="0">
                <a:solidFill>
                  <a:srgbClr val="FF0000"/>
                </a:solidFill>
              </a:rPr>
              <a:t>no longer get free fruit from school in KS2! </a:t>
            </a:r>
          </a:p>
          <a:p>
            <a:r>
              <a:rPr lang="en-US" sz="2800" dirty="0">
                <a:solidFill>
                  <a:schemeClr val="tx1">
                    <a:lumMod val="65000"/>
                    <a:lumOff val="35000"/>
                  </a:schemeClr>
                </a:solidFill>
              </a:rPr>
              <a:t>Our learning characteristic</a:t>
            </a:r>
          </a:p>
          <a:p>
            <a:r>
              <a:rPr lang="en-US" sz="2800" dirty="0">
                <a:solidFill>
                  <a:schemeClr val="tx1">
                    <a:lumMod val="65000"/>
                    <a:lumOff val="35000"/>
                  </a:schemeClr>
                </a:solidFill>
              </a:rPr>
              <a:t>Half termly overview – containing information regarding the half term ahead</a:t>
            </a:r>
          </a:p>
          <a:p>
            <a:r>
              <a:rPr lang="en-US" sz="2800" dirty="0">
                <a:solidFill>
                  <a:schemeClr val="tx1">
                    <a:lumMod val="65000"/>
                    <a:lumOff val="35000"/>
                  </a:schemeClr>
                </a:solidFill>
              </a:rPr>
              <a:t>Learning Intentions – once a week containing important messages and weekly spellings</a:t>
            </a:r>
          </a:p>
          <a:p>
            <a:r>
              <a:rPr lang="en-US" sz="2800" dirty="0">
                <a:solidFill>
                  <a:schemeClr val="tx1">
                    <a:lumMod val="65000"/>
                    <a:lumOff val="35000"/>
                  </a:schemeClr>
                </a:solidFill>
              </a:rPr>
              <a:t>Damaged reading books-please send in £5 to the office so we can replace it </a:t>
            </a:r>
          </a:p>
          <a:p>
            <a:r>
              <a:rPr lang="en-US" sz="2800" dirty="0">
                <a:solidFill>
                  <a:schemeClr val="tx1">
                    <a:lumMod val="65000"/>
                    <a:lumOff val="35000"/>
                  </a:schemeClr>
                </a:solidFill>
              </a:rPr>
              <a:t>School bags-drawstring bags</a:t>
            </a:r>
          </a:p>
        </p:txBody>
      </p:sp>
    </p:spTree>
    <p:extLst>
      <p:ext uri="{BB962C8B-B14F-4D97-AF65-F5344CB8AC3E}">
        <p14:creationId xmlns:p14="http://schemas.microsoft.com/office/powerpoint/2010/main" val="3699996627"/>
      </p:ext>
    </p:extLst>
  </p:cSld>
  <p:clrMapOvr>
    <a:masterClrMapping/>
  </p:clrMapOvr>
  <mc:AlternateContent xmlns:mc="http://schemas.openxmlformats.org/markup-compatibility/2006" xmlns:p14="http://schemas.microsoft.com/office/powerpoint/2010/main">
    <mc:Choice Requires="p14">
      <p:transition spd="slow" p14:dur="2000" advTm="237093"/>
    </mc:Choice>
    <mc:Fallback xmlns="">
      <p:transition spd="slow" advTm="23709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52A0EA4-E725-5B40-9B4A-263CE0C5A3FA}"/>
              </a:ext>
            </a:extLst>
          </p:cNvPr>
          <p:cNvSpPr>
            <a:spLocks noGrp="1"/>
          </p:cNvSpPr>
          <p:nvPr>
            <p:ph idx="1"/>
          </p:nvPr>
        </p:nvSpPr>
        <p:spPr>
          <a:xfrm>
            <a:off x="417512" y="2060848"/>
            <a:ext cx="8308975" cy="3491753"/>
          </a:xfrm>
        </p:spPr>
        <p:txBody>
          <a:bodyPr>
            <a:normAutofit/>
          </a:bodyPr>
          <a:lstStyle/>
          <a:p>
            <a:pPr marL="0" indent="0" algn="ctr">
              <a:buNone/>
            </a:pPr>
            <a:endParaRPr lang="en-US" sz="3600" dirty="0">
              <a:latin typeface="Kinetic Letters Unjoined" panose="00000500000000000000" pitchFamily="50" charset="0"/>
            </a:endParaRPr>
          </a:p>
          <a:p>
            <a:pPr marL="0" indent="0" algn="ctr">
              <a:buNone/>
            </a:pPr>
            <a:r>
              <a:rPr lang="en-US" sz="3600" dirty="0"/>
              <a:t>Thank you for coming! </a:t>
            </a:r>
          </a:p>
          <a:p>
            <a:pPr marL="0" indent="0" algn="ctr">
              <a:buNone/>
            </a:pPr>
            <a:r>
              <a:rPr lang="en-US" sz="3600" dirty="0"/>
              <a:t>Any questions please come and find us, or speak to </a:t>
            </a:r>
            <a:r>
              <a:rPr lang="en-US" sz="3600" dirty="0" err="1"/>
              <a:t>Mrs</a:t>
            </a:r>
            <a:r>
              <a:rPr lang="en-US" sz="3600" dirty="0"/>
              <a:t> Harris, </a:t>
            </a:r>
            <a:r>
              <a:rPr lang="en-US" sz="3600" dirty="0" err="1"/>
              <a:t>Mrs</a:t>
            </a:r>
            <a:r>
              <a:rPr lang="en-US" sz="3600" dirty="0"/>
              <a:t> Mulligan or </a:t>
            </a:r>
            <a:br>
              <a:rPr lang="en-US" sz="3600" dirty="0"/>
            </a:br>
            <a:r>
              <a:rPr lang="en-US" sz="3600" dirty="0" err="1"/>
              <a:t>Mrs</a:t>
            </a:r>
            <a:r>
              <a:rPr lang="en-US" sz="3600" dirty="0"/>
              <a:t> Kemble. </a:t>
            </a:r>
          </a:p>
          <a:p>
            <a:endParaRPr lang="en-US" sz="3600" dirty="0">
              <a:latin typeface="Kinetic Letters Unjoined" panose="00000500000000000000" pitchFamily="50" charset="0"/>
            </a:endParaRPr>
          </a:p>
          <a:p>
            <a:pPr marL="0" indent="0">
              <a:buNone/>
            </a:pPr>
            <a:endParaRPr lang="en-US" sz="3600" dirty="0">
              <a:latin typeface="Kinetic Letters Unjoined" panose="00000500000000000000" pitchFamily="50" charset="0"/>
            </a:endParaRPr>
          </a:p>
        </p:txBody>
      </p:sp>
    </p:spTree>
    <p:extLst>
      <p:ext uri="{BB962C8B-B14F-4D97-AF65-F5344CB8AC3E}">
        <p14:creationId xmlns:p14="http://schemas.microsoft.com/office/powerpoint/2010/main" val="1611436146"/>
      </p:ext>
    </p:extLst>
  </p:cSld>
  <p:clrMapOvr>
    <a:masterClrMapping/>
  </p:clrMapOvr>
  <mc:AlternateContent xmlns:mc="http://schemas.openxmlformats.org/markup-compatibility/2006" xmlns:p14="http://schemas.microsoft.com/office/powerpoint/2010/main">
    <mc:Choice Requires="p14">
      <p:transition spd="slow" p14:dur="2000" advTm="46616"/>
    </mc:Choice>
    <mc:Fallback xmlns="">
      <p:transition spd="slow" advTm="46616"/>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po">
  <a:themeElements>
    <a:clrScheme name="Expo">
      <a:dk1>
        <a:sysClr val="windowText" lastClr="000000"/>
      </a:dk1>
      <a:lt1>
        <a:sysClr val="window" lastClr="FFFFFF"/>
      </a:lt1>
      <a:dk2>
        <a:srgbClr val="263B86"/>
      </a:dk2>
      <a:lt2>
        <a:srgbClr val="76B6F2"/>
      </a:lt2>
      <a:accent1>
        <a:srgbClr val="FBC01E"/>
      </a:accent1>
      <a:accent2>
        <a:srgbClr val="EFE1A2"/>
      </a:accent2>
      <a:accent3>
        <a:srgbClr val="FA8716"/>
      </a:accent3>
      <a:accent4>
        <a:srgbClr val="BE0204"/>
      </a:accent4>
      <a:accent5>
        <a:srgbClr val="640F10"/>
      </a:accent5>
      <a:accent6>
        <a:srgbClr val="7E13E3"/>
      </a:accent6>
      <a:hlink>
        <a:srgbClr val="D2D200"/>
      </a:hlink>
      <a:folHlink>
        <a:srgbClr val="D0B9F8"/>
      </a:folHlink>
    </a:clrScheme>
    <a:fontScheme name="Expo">
      <a:majorFont>
        <a:latin typeface="Calibri"/>
        <a:ea typeface=""/>
        <a:cs typeface=""/>
        <a:font script="Jpan" typeface="ＭＳ ゴシック"/>
        <a:font script="Hans" typeface="宋体"/>
        <a:font script="Hant" typeface="新細明體"/>
      </a:majorFont>
      <a:minorFont>
        <a:latin typeface="Calibri"/>
        <a:ea typeface=""/>
        <a:cs typeface=""/>
        <a:font script="Jpan" typeface="ＭＳ ゴシック"/>
        <a:font script="Hans" typeface="宋体"/>
        <a:font script="Hant" typeface="新細明體"/>
      </a:minorFont>
    </a:fontScheme>
    <a:fmtScheme name="Expo">
      <a:fillStyleLst>
        <a:solidFill>
          <a:schemeClr val="phClr"/>
        </a:solidFill>
        <a:gradFill rotWithShape="1">
          <a:gsLst>
            <a:gs pos="0">
              <a:schemeClr val="phClr">
                <a:tint val="100000"/>
                <a:satMod val="130000"/>
              </a:schemeClr>
            </a:gs>
            <a:gs pos="100000">
              <a:schemeClr val="phClr">
                <a:tint val="50000"/>
                <a:satMod val="150000"/>
              </a:schemeClr>
            </a:gs>
          </a:gsLst>
          <a:lin ang="16200000" scaled="1"/>
        </a:gradFill>
        <a:gradFill rotWithShape="1">
          <a:gsLst>
            <a:gs pos="0">
              <a:schemeClr val="phClr">
                <a:shade val="93000"/>
                <a:satMod val="130000"/>
              </a:schemeClr>
            </a:gs>
            <a:gs pos="60000">
              <a:schemeClr val="phClr">
                <a:tint val="80000"/>
                <a:shade val="93000"/>
                <a:satMod val="130000"/>
              </a:schemeClr>
            </a:gs>
            <a:gs pos="100000">
              <a:schemeClr val="phClr">
                <a:tint val="50000"/>
                <a:shade val="94000"/>
                <a:alpha val="100000"/>
                <a:satMod val="135000"/>
              </a:schemeClr>
            </a:gs>
          </a:gsLst>
          <a:lin ang="16200000" scaled="0"/>
        </a:gradFill>
      </a:fillStyleLst>
      <a:lnStyleLst>
        <a:ln w="12700" cap="flat" cmpd="sng" algn="ctr">
          <a:solidFill>
            <a:schemeClr val="phClr">
              <a:shade val="95000"/>
              <a:satMod val="105000"/>
            </a:schemeClr>
          </a:solidFill>
          <a:prstDash val="solid"/>
        </a:ln>
        <a:ln w="28575" cap="flat" cmpd="sng" algn="ctr">
          <a:solidFill>
            <a:schemeClr val="phClr"/>
          </a:solidFill>
          <a:prstDash val="solid"/>
        </a:ln>
        <a:ln w="34925" cap="flat" cmpd="sng" algn="ctr">
          <a:gradFill>
            <a:gsLst>
              <a:gs pos="0">
                <a:schemeClr val="accent1">
                  <a:lumMod val="40000"/>
                  <a:lumOff val="60000"/>
                </a:schemeClr>
              </a:gs>
              <a:gs pos="50000">
                <a:schemeClr val="accent1"/>
              </a:gs>
              <a:gs pos="100000">
                <a:schemeClr val="accent1">
                  <a:lumMod val="50000"/>
                </a:schemeClr>
              </a:gs>
            </a:gsLst>
            <a:lin ang="18600000" scaled="0"/>
          </a:gradFill>
          <a:prstDash val="solid"/>
        </a:ln>
      </a:lnStyleLst>
      <a:effectStyleLst>
        <a:effectStyle>
          <a:effectLst/>
        </a:effectStyle>
        <a:effectStyle>
          <a:effectLst>
            <a:innerShdw blurRad="50800" dist="25400" dir="13500000">
              <a:srgbClr val="C0C0C0">
                <a:alpha val="75000"/>
              </a:srgbClr>
            </a:innerShdw>
            <a:outerShdw blurRad="63500" dist="38100" dir="5400000" sx="105000" sy="105000" algn="br" rotWithShape="0">
              <a:srgbClr val="000000">
                <a:alpha val="30000"/>
              </a:srgbClr>
            </a:outerShdw>
          </a:effectLst>
        </a:effectStyle>
        <a:effectStyle>
          <a:effectLst>
            <a:innerShdw blurRad="50800" dist="25400" dir="16200000">
              <a:srgbClr val="C0C0C0">
                <a:alpha val="75000"/>
              </a:srgbClr>
            </a:innerShdw>
            <a:reflection blurRad="63500" stA="40000" endPos="50000" dist="12700" dir="5400000" sy="-100000" rotWithShape="0"/>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a:blip xmlns:r="http://schemas.openxmlformats.org/officeDocument/2006/relationships" r:embed="rId1"/>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C3B03853D2C2343817A3CAF76C3F44E" ma:contentTypeVersion="19" ma:contentTypeDescription="Create a new document." ma:contentTypeScope="" ma:versionID="1f48814cdc70f6b80a010689bc87585b">
  <xsd:schema xmlns:xsd="http://www.w3.org/2001/XMLSchema" xmlns:xs="http://www.w3.org/2001/XMLSchema" xmlns:p="http://schemas.microsoft.com/office/2006/metadata/properties" xmlns:ns2="d2e2b784-a877-443a-a0e2-ca9eda60e454" xmlns:ns3="10758542-9e74-4ecd-8f9f-d8d46ce4c814" xmlns:ns4="b9299d56-876c-4ecb-9682-f84e52ecdcb8" targetNamespace="http://schemas.microsoft.com/office/2006/metadata/properties" ma:root="true" ma:fieldsID="65a582f3c5af9011ff436222870a8167" ns2:_="" ns3:_="" ns4:_="">
    <xsd:import namespace="d2e2b784-a877-443a-a0e2-ca9eda60e454"/>
    <xsd:import namespace="10758542-9e74-4ecd-8f9f-d8d46ce4c814"/>
    <xsd:import namespace="b9299d56-876c-4ecb-9682-f84e52ecdcb8"/>
    <xsd:element name="properties">
      <xsd:complexType>
        <xsd:sequence>
          <xsd:element name="documentManagement">
            <xsd:complexType>
              <xsd:all>
                <xsd:element ref="ns2:MediaServiceMetadata" minOccurs="0"/>
                <xsd:element ref="ns2:MediaServiceFastMetadata" minOccurs="0"/>
                <xsd:element ref="ns3:TaxCatchAll" minOccurs="0"/>
                <xsd:element ref="ns2:MediaServiceOCR" minOccurs="0"/>
                <xsd:element ref="ns2:MediaServiceGenerationTime" minOccurs="0"/>
                <xsd:element ref="ns2:MediaServiceEventHashCode" minOccurs="0"/>
                <xsd:element ref="ns2:lcf76f155ced4ddcb4097134ff3c332f" minOccurs="0"/>
                <xsd:element ref="ns2:MediaServiceDateTaken" minOccurs="0"/>
                <xsd:element ref="ns2:MediaServiceLocation" minOccurs="0"/>
                <xsd:element ref="ns4:SharedWithUsers" minOccurs="0"/>
                <xsd:element ref="ns4:SharedWithDetails" minOccurs="0"/>
                <xsd:element ref="ns2:MediaLengthInSecond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2e2b784-a877-443a-a0e2-ca9eda60e4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3865f699-3a26-42c2-884c-b811714b674c" ma:termSetId="09814cd3-568e-fe90-9814-8d621ff8fb84" ma:anchorId="fba54fb3-c3e1-fe81-a776-ca4b69148c4d" ma:open="true" ma:isKeyword="false">
      <xsd:complexType>
        <xsd:sequence>
          <xsd:element ref="pc:Terms" minOccurs="0" maxOccurs="1"/>
        </xsd:sequence>
      </xsd:complexType>
    </xsd:element>
    <xsd:element name="MediaServiceDateTaken" ma:index="16" nillable="true" ma:displayName="MediaServiceDateTaken" ma:description="" ma:hidden="true" ma:indexed="true" ma:internalName="MediaServiceDateTaken" ma:readOnly="true">
      <xsd:simpleType>
        <xsd:restriction base="dms:Text"/>
      </xsd:simpleType>
    </xsd:element>
    <xsd:element name="MediaServiceLocation" ma:index="17" nillable="true" ma:displayName="Location" ma:descrip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0758542-9e74-4ecd-8f9f-d8d46ce4c814"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4d927b1c-ee01-475e-8d85-a38be657a270}" ma:internalName="TaxCatchAll" ma:showField="CatchAllData" ma:web="10758542-9e74-4ecd-8f9f-d8d46ce4c81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b9299d56-876c-4ecb-9682-f84e52ecdcb8"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2e2b784-a877-443a-a0e2-ca9eda60e454">
      <Terms xmlns="http://schemas.microsoft.com/office/infopath/2007/PartnerControls"/>
    </lcf76f155ced4ddcb4097134ff3c332f>
    <TaxCatchAll xmlns="10758542-9e74-4ecd-8f9f-d8d46ce4c814"/>
  </documentManagement>
</p:properties>
</file>

<file path=customXml/itemProps1.xml><?xml version="1.0" encoding="utf-8"?>
<ds:datastoreItem xmlns:ds="http://schemas.openxmlformats.org/officeDocument/2006/customXml" ds:itemID="{C9D57C7A-16F3-443D-91E7-132B62532F59}">
  <ds:schemaRefs>
    <ds:schemaRef ds:uri="http://schemas.microsoft.com/sharepoint/v3/contenttype/forms"/>
  </ds:schemaRefs>
</ds:datastoreItem>
</file>

<file path=customXml/itemProps2.xml><?xml version="1.0" encoding="utf-8"?>
<ds:datastoreItem xmlns:ds="http://schemas.openxmlformats.org/officeDocument/2006/customXml" ds:itemID="{34C1C99D-D4DC-4DFB-B7A1-6F05559FE4B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2e2b784-a877-443a-a0e2-ca9eda60e454"/>
    <ds:schemaRef ds:uri="10758542-9e74-4ecd-8f9f-d8d46ce4c814"/>
    <ds:schemaRef ds:uri="b9299d56-876c-4ecb-9682-f84e52ecdcb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83B9F3A-1F46-444A-A3BB-658CE73B6CD0}">
  <ds:schemaRefs>
    <ds:schemaRef ds:uri="http://purl.org/dc/dcmitype/"/>
    <ds:schemaRef ds:uri="http://purl.org/dc/elements/1.1/"/>
    <ds:schemaRef ds:uri="d2e2b784-a877-443a-a0e2-ca9eda60e454"/>
    <ds:schemaRef ds:uri="http://purl.org/dc/terms/"/>
    <ds:schemaRef ds:uri="http://schemas.microsoft.com/office/2006/metadata/properties"/>
    <ds:schemaRef ds:uri="http://schemas.openxmlformats.org/package/2006/metadata/core-properties"/>
    <ds:schemaRef ds:uri="http://schemas.microsoft.com/office/infopath/2007/PartnerControls"/>
    <ds:schemaRef ds:uri="http://schemas.microsoft.com/office/2006/documentManagement/types"/>
    <ds:schemaRef ds:uri="b9299d56-876c-4ecb-9682-f84e52ecdcb8"/>
    <ds:schemaRef ds:uri="10758542-9e74-4ecd-8f9f-d8d46ce4c814"/>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Expo.thmx</Template>
  <TotalTime>1261</TotalTime>
  <Words>1555</Words>
  <Application>Microsoft Office PowerPoint</Application>
  <PresentationFormat>On-screen Show (4:3)</PresentationFormat>
  <Paragraphs>180</Paragraphs>
  <Slides>24</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Calibri</vt:lpstr>
      <vt:lpstr>Kinetic Letters Joined</vt:lpstr>
      <vt:lpstr>Kinetic Letters Unjoined</vt:lpstr>
      <vt:lpstr>Wingdings</vt:lpstr>
      <vt:lpstr>Expo</vt:lpstr>
      <vt:lpstr>Abraham Class - Year 3/4 Key stage 2 Curriculum Presentation  2025-2026</vt:lpstr>
      <vt:lpstr>Teaching Staff</vt:lpstr>
      <vt:lpstr>PowerPoint Presentation</vt:lpstr>
      <vt:lpstr>Friday Afternoon Teaching Staff</vt:lpstr>
      <vt:lpstr>Daily Routine</vt:lpstr>
      <vt:lpstr>Ready, Respectful, Safe </vt:lpstr>
      <vt:lpstr>Autumn  Curriculum</vt:lpstr>
      <vt:lpstr>Knowledge Organisers</vt:lpstr>
      <vt:lpstr>PowerPoint Presentation</vt:lpstr>
      <vt:lpstr>PowerPoint Presentation</vt:lpstr>
      <vt:lpstr>PowerPoint Presentation</vt:lpstr>
      <vt:lpstr>PowerPoint Presentation</vt:lpstr>
      <vt:lpstr>Handwriting Scheme</vt:lpstr>
      <vt:lpstr>PowerPoint Presentation</vt:lpstr>
      <vt:lpstr>PowerPoint Presentation</vt:lpstr>
      <vt:lpstr>PowerPoint Presentation</vt:lpstr>
      <vt:lpstr>PowerPoint Presentation</vt:lpstr>
      <vt:lpstr>Uniform</vt:lpstr>
      <vt:lpstr>Other expectations:</vt:lpstr>
      <vt:lpstr>Physical Education / Games</vt:lpstr>
      <vt:lpstr>Extra Curricular </vt:lpstr>
      <vt:lpstr>Helping to keep our children safe online</vt:lpstr>
      <vt:lpstr>Other Information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XPSetup</dc:creator>
  <cp:lastModifiedBy>Patrick, Liza</cp:lastModifiedBy>
  <cp:revision>121</cp:revision>
  <dcterms:created xsi:type="dcterms:W3CDTF">2012-09-14T15:25:26Z</dcterms:created>
  <dcterms:modified xsi:type="dcterms:W3CDTF">2025-10-03T10:16:16Z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0x010100CC3B03853D2C2343817A3CAF76C3F44E</vt:lpwstr>
  </property>
</Properties>
</file>