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105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489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20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861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674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477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125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608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926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388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60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76C78-6BDE-B048-8EAD-5121C2BEB349}" type="datetimeFigureOut">
              <a:rPr lang="en-US" smtClean="0"/>
              <a:t>22/04/20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283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209" y="758826"/>
            <a:ext cx="8807791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19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98600"/>
            <a:ext cx="9144000" cy="384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484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7147"/>
            <a:ext cx="9144000" cy="413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036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5689"/>
            <a:ext cx="8862152" cy="11246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20" y="2020296"/>
            <a:ext cx="8876138" cy="445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170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3535"/>
            <a:ext cx="9144000" cy="3408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693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3600"/>
            <a:ext cx="9144000" cy="512171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7392" y="6158204"/>
            <a:ext cx="3618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By Pie Corbett       Talk for Writing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956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173194"/>
            <a:ext cx="5428458" cy="43239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010" y="4636315"/>
            <a:ext cx="5368071" cy="222168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11064" y="975259"/>
            <a:ext cx="2755532" cy="146288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511064" y="1065981"/>
            <a:ext cx="31977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Can you tell some-one</a:t>
            </a:r>
          </a:p>
          <a:p>
            <a:r>
              <a:rPr lang="en-US" dirty="0" smtClean="0">
                <a:latin typeface="Comic Sans MS"/>
                <a:cs typeface="Comic Sans MS"/>
              </a:rPr>
              <a:t>the answers from what</a:t>
            </a:r>
          </a:p>
          <a:p>
            <a:r>
              <a:rPr lang="en-US" dirty="0" smtClean="0">
                <a:latin typeface="Comic Sans MS"/>
                <a:cs typeface="Comic Sans MS"/>
              </a:rPr>
              <a:t>you remember</a:t>
            </a:r>
          </a:p>
          <a:p>
            <a:r>
              <a:rPr lang="en-US" dirty="0">
                <a:latin typeface="Comic Sans MS"/>
                <a:cs typeface="Comic Sans MS"/>
              </a:rPr>
              <a:t>r</a:t>
            </a:r>
            <a:r>
              <a:rPr lang="en-US" dirty="0" smtClean="0">
                <a:latin typeface="Comic Sans MS"/>
                <a:cs typeface="Comic Sans MS"/>
              </a:rPr>
              <a:t>eading?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168291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48" y="607343"/>
            <a:ext cx="8384677" cy="5380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388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549" y="431800"/>
            <a:ext cx="8422578" cy="551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079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1024" y="1262188"/>
            <a:ext cx="6166061" cy="50533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1825" y="443844"/>
            <a:ext cx="3620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Can you explore word meanings? 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118546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26</Words>
  <Application>Microsoft Macintosh PowerPoint</Application>
  <PresentationFormat>On-screen Show (4:3)</PresentationFormat>
  <Paragraphs>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Rushbrook</dc:creator>
  <cp:lastModifiedBy>Joanna Rushbrook</cp:lastModifiedBy>
  <cp:revision>7</cp:revision>
  <dcterms:created xsi:type="dcterms:W3CDTF">2020-04-22T14:54:45Z</dcterms:created>
  <dcterms:modified xsi:type="dcterms:W3CDTF">2020-04-22T15:46:41Z</dcterms:modified>
</cp:coreProperties>
</file>