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94" d="100"/>
          <a:sy n="94" d="100"/>
        </p:scale>
        <p:origin x="113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76C78-6BDE-B048-8EAD-5121C2BEB349}" type="datetimeFigureOut">
              <a:rPr lang="en-US" smtClean="0"/>
              <a:t>4/24/2020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0F77B5-0085-3243-B2F8-2034620DEB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34897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76C78-6BDE-B048-8EAD-5121C2BEB349}" type="datetimeFigureOut">
              <a:rPr lang="en-US" smtClean="0"/>
              <a:t>4/24/2020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0F77B5-0085-3243-B2F8-2034620DEB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0203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76C78-6BDE-B048-8EAD-5121C2BEB349}" type="datetimeFigureOut">
              <a:rPr lang="en-US" smtClean="0"/>
              <a:t>4/24/2020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0F77B5-0085-3243-B2F8-2034620DEB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38618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76C78-6BDE-B048-8EAD-5121C2BEB349}" type="datetimeFigureOut">
              <a:rPr lang="en-US" smtClean="0"/>
              <a:t>4/24/2020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0F77B5-0085-3243-B2F8-2034620DEB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86744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76C78-6BDE-B048-8EAD-5121C2BEB349}" type="datetimeFigureOut">
              <a:rPr lang="en-US" smtClean="0"/>
              <a:t>4/24/2020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0F77B5-0085-3243-B2F8-2034620DEB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68669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76C78-6BDE-B048-8EAD-5121C2BEB349}" type="datetimeFigureOut">
              <a:rPr lang="en-US" smtClean="0"/>
              <a:t>4/24/2020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0F77B5-0085-3243-B2F8-2034620DEB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74772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76C78-6BDE-B048-8EAD-5121C2BEB349}" type="datetimeFigureOut">
              <a:rPr lang="en-US" smtClean="0"/>
              <a:t>4/24/2020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0F77B5-0085-3243-B2F8-2034620DEB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31259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76C78-6BDE-B048-8EAD-5121C2BEB349}" type="datetimeFigureOut">
              <a:rPr lang="en-US" smtClean="0"/>
              <a:t>4/24/2020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0F77B5-0085-3243-B2F8-2034620DEB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16083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76C78-6BDE-B048-8EAD-5121C2BEB349}" type="datetimeFigureOut">
              <a:rPr lang="en-US" smtClean="0"/>
              <a:t>4/24/2020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0F77B5-0085-3243-B2F8-2034620DEB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79269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76C78-6BDE-B048-8EAD-5121C2BEB349}" type="datetimeFigureOut">
              <a:rPr lang="en-US" smtClean="0"/>
              <a:t>4/24/2020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0F77B5-0085-3243-B2F8-2034620DEB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53881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C76C78-6BDE-B048-8EAD-5121C2BEB349}" type="datetimeFigureOut">
              <a:rPr lang="en-US" smtClean="0"/>
              <a:t>4/24/2020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0F77B5-0085-3243-B2F8-2034620DEB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45605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C76C78-6BDE-B048-8EAD-5121C2BEB349}" type="datetimeFigureOut">
              <a:rPr lang="en-US" smtClean="0"/>
              <a:t>4/24/2020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0F77B5-0085-3243-B2F8-2034620DEB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22835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6209" y="758826"/>
            <a:ext cx="8807791" cy="411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68199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498600"/>
            <a:ext cx="9144000" cy="3848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54849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7147"/>
            <a:ext cx="9144000" cy="4136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60368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95689"/>
            <a:ext cx="8862152" cy="112460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520" y="2020296"/>
            <a:ext cx="8876138" cy="4457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81702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3535"/>
            <a:ext cx="9144000" cy="34083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06935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63600"/>
            <a:ext cx="9144000" cy="512171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37392" y="6158204"/>
            <a:ext cx="36186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By Pie Corbett       Talk for Writing   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09569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700" y="173194"/>
            <a:ext cx="5428458" cy="432393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1010" y="4636315"/>
            <a:ext cx="5368071" cy="2221685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5511064" y="975259"/>
            <a:ext cx="2755532" cy="1462889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5511064" y="1065981"/>
            <a:ext cx="319777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Comic Sans MS"/>
                <a:cs typeface="Comic Sans MS"/>
              </a:rPr>
              <a:t>Can you tell some-one</a:t>
            </a:r>
          </a:p>
          <a:p>
            <a:r>
              <a:rPr lang="en-US" dirty="0" smtClean="0">
                <a:latin typeface="Comic Sans MS"/>
                <a:cs typeface="Comic Sans MS"/>
              </a:rPr>
              <a:t>the answers from what</a:t>
            </a:r>
          </a:p>
          <a:p>
            <a:r>
              <a:rPr lang="en-US" dirty="0" smtClean="0">
                <a:latin typeface="Comic Sans MS"/>
                <a:cs typeface="Comic Sans MS"/>
              </a:rPr>
              <a:t>you remember</a:t>
            </a:r>
          </a:p>
          <a:p>
            <a:r>
              <a:rPr lang="en-US" dirty="0">
                <a:latin typeface="Comic Sans MS"/>
                <a:cs typeface="Comic Sans MS"/>
              </a:rPr>
              <a:t>r</a:t>
            </a:r>
            <a:r>
              <a:rPr lang="en-US" dirty="0" smtClean="0">
                <a:latin typeface="Comic Sans MS"/>
                <a:cs typeface="Comic Sans MS"/>
              </a:rPr>
              <a:t>eading?</a:t>
            </a:r>
            <a:endParaRPr lang="en-US" dirty="0">
              <a:latin typeface="Comic Sans MS"/>
              <a:cs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41682912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5548" y="607343"/>
            <a:ext cx="8384677" cy="5380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43885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4549" y="431800"/>
            <a:ext cx="8422578" cy="5510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80793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51024" y="1262188"/>
            <a:ext cx="6166061" cy="505333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91825" y="443844"/>
            <a:ext cx="36202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Comic Sans MS"/>
                <a:cs typeface="Comic Sans MS"/>
              </a:rPr>
              <a:t>Can you explore word meanings? </a:t>
            </a:r>
            <a:endParaRPr lang="en-US" dirty="0">
              <a:latin typeface="Comic Sans MS"/>
              <a:cs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41185463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24</Words>
  <Application>Microsoft Office PowerPoint</Application>
  <PresentationFormat>On-screen Show (4:3)</PresentationFormat>
  <Paragraphs>6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Joanna Rushbrook</dc:creator>
  <cp:lastModifiedBy>Ponsford, Michelle</cp:lastModifiedBy>
  <cp:revision>7</cp:revision>
  <dcterms:created xsi:type="dcterms:W3CDTF">2020-04-22T14:54:45Z</dcterms:created>
  <dcterms:modified xsi:type="dcterms:W3CDTF">2020-04-24T10:33:35Z</dcterms:modified>
</cp:coreProperties>
</file>