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85" r:id="rId5"/>
    <p:sldId id="287" r:id="rId6"/>
    <p:sldId id="286" r:id="rId7"/>
    <p:sldId id="290" r:id="rId8"/>
    <p:sldId id="298" r:id="rId9"/>
    <p:sldId id="299" r:id="rId10"/>
    <p:sldId id="300" r:id="rId11"/>
    <p:sldId id="284" r:id="rId12"/>
    <p:sldId id="291" r:id="rId13"/>
    <p:sldId id="297" r:id="rId14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omic Sans MS" panose="030F0702030302020204" pitchFamily="66" charset="0"/>
      <p:regular r:id="rId19"/>
      <p:bold r:id="rId20"/>
      <p:italic r:id="rId21"/>
      <p:boldItalic r:id="rId22"/>
    </p:embeddedFont>
    <p:embeddedFont>
      <p:font typeface="Corbel" panose="020B0503020204020204" pitchFamily="34" charset="0"/>
      <p:regular r:id="rId23"/>
      <p:bold r:id="rId24"/>
      <p:italic r:id="rId25"/>
      <p:boldItalic r:id="rId26"/>
    </p:embeddedFont>
    <p:embeddedFont>
      <p:font typeface="Georgia" panose="02040502050405020303" pitchFamily="18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CC66FF"/>
    <a:srgbClr val="FDFEFE"/>
    <a:srgbClr val="847A8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E2A8F4-C775-4948-96DD-3229DE310055}" v="187" dt="2020-03-30T12:09:39.805"/>
    <p1510:client id="{87BBFDF0-E4EA-1BF0-4092-B3F5A5770685}" v="4" dt="2020-07-09T11:40:08.1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17" autoAdjust="0"/>
    <p:restoredTop sz="94660"/>
  </p:normalViewPr>
  <p:slideViewPr>
    <p:cSldViewPr snapToGrid="0">
      <p:cViewPr varScale="1">
        <p:scale>
          <a:sx n="46" d="100"/>
          <a:sy n="46" d="100"/>
        </p:scale>
        <p:origin x="876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den, Anna" userId="S::aeden@st-edmunds.suffolk.sch.uk::36489631-5220-42aa-b7ff-faf38f4e8ded" providerId="AD" clId="Web-{87BBFDF0-E4EA-1BF0-4092-B3F5A5770685}"/>
    <pc:docChg chg="modSld">
      <pc:chgData name="Eden, Anna" userId="S::aeden@st-edmunds.suffolk.sch.uk::36489631-5220-42aa-b7ff-faf38f4e8ded" providerId="AD" clId="Web-{87BBFDF0-E4EA-1BF0-4092-B3F5A5770685}" dt="2020-07-09T11:40:07.631" v="2" actId="20577"/>
      <pc:docMkLst>
        <pc:docMk/>
      </pc:docMkLst>
      <pc:sldChg chg="modSp">
        <pc:chgData name="Eden, Anna" userId="S::aeden@st-edmunds.suffolk.sch.uk::36489631-5220-42aa-b7ff-faf38f4e8ded" providerId="AD" clId="Web-{87BBFDF0-E4EA-1BF0-4092-B3F5A5770685}" dt="2020-07-09T11:40:04.022" v="0" actId="20577"/>
        <pc:sldMkLst>
          <pc:docMk/>
          <pc:sldMk cId="1360858811" sldId="291"/>
        </pc:sldMkLst>
        <pc:spChg chg="mod">
          <ac:chgData name="Eden, Anna" userId="S::aeden@st-edmunds.suffolk.sch.uk::36489631-5220-42aa-b7ff-faf38f4e8ded" providerId="AD" clId="Web-{87BBFDF0-E4EA-1BF0-4092-B3F5A5770685}" dt="2020-07-09T11:40:04.022" v="0" actId="20577"/>
          <ac:spMkLst>
            <pc:docMk/>
            <pc:sldMk cId="1360858811" sldId="291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77C2E-DC5B-40E8-A932-8291D6FBE3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9AC752-E034-4706-8194-1E2E2A602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9E991-2B52-4706-A11A-D7664324A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8FC5A-1B61-41F9-A451-D7F34162B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2B394-AD06-4B03-8011-C6E263A67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01601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03228-38CF-41AB-B5FE-71524612E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6EC04F-C991-4E51-A528-BE31CBFBC9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AD3BD-6A6C-467F-8644-819D45036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7CC01-017F-462B-8E36-AF760AF7D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A9B99E-D320-4738-91AD-01ACADD38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0299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FFFD7-70C8-4910-B508-519FEEEF5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D6589E-FAB9-474A-AEE0-17BD292F21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265C1-FE7D-4B20-A736-D92044051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E5F71-1186-46E0-935E-8033A341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481AE-3C18-4C2B-B8BA-A95785FDB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7204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8A2B6-4DFA-4B3C-9FB2-904B79FB7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B6530-D48B-4B1A-A32C-4AF954984A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1D7042-6152-4808-833F-37610418D5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CD1C2F-B775-44BB-B199-480CB873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0BD93-3856-442F-9046-E5940842B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0CA15A-AFC2-4F3E-9EF2-D29598F9C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09333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54A26-439B-4742-B281-2D5095441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993F0D-F2AA-4D45-8A50-2DFF905F2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F9FB97-37D4-454D-AED6-514416DB80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532B74-5C5D-43EC-A151-DFD8435D88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38E800-02C9-46EC-9419-59DC73232C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93AAFC-8981-458F-9226-16B1E2ED3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B78D8E-4ADC-4B87-892B-74FCD56E6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879695-2D34-4FA1-8569-2713861AF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31659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671A1-FF6E-4E28-B918-9DFE308B4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C4F16-FE2E-4D7D-B185-E60A7007F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E29063-E81F-40B8-8519-499C7A70C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F77A4-085B-42CA-BA8E-89152489F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83952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D9B07B-14BC-4633-AEBA-FABFC82AC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9B3DE4-1982-4BF2-9680-A9D88FF8B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22EE43-E428-42BC-B95D-65B52FDF2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662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C3FF2-008E-4D21-8C0A-FA17208C1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0A50C-0B24-418C-AF3A-F876C64F4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5BDBE-BEA8-4DB4-A295-274EEB6FC4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6C985-591C-4C3D-A995-A15B2D793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748CF5-4447-4FE5-9C5B-6C46D13A6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FE8FE6-5C2B-412F-B15D-B7E88C2E5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538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4E233-11B4-4CF3-92CB-5C1C20216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606098-BC67-4650-BCC3-9C178C0657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693277-A530-4ED1-8301-D8941542BF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379E4D-6B46-484C-AF42-199A255E2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6C88EC-1750-47D8-9569-F37FE6BFA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C72B24-D4BC-4A4A-BD05-7F97907B2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68376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2DF9C-FBC4-4FAE-BAB7-CF86FFBB9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7D92BD-F87D-484D-A179-6A3D43674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E448D-304F-46CB-9767-AEE719928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4D82F-7AA5-4DBE-A88D-156C8BDEF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29145-5496-4DE9-996E-34790B064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97889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48F480-5865-443D-A6B0-13470D3C44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4DE9B0-74C6-482C-BC40-B8AFC14CD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02063-6511-4903-9A3F-8E7C1165F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8A2A8-E44F-48DB-B5C6-96CE5F25B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AB696-C22E-457B-8452-2917277B2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2407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C7082C-C31B-41BE-9E64-1EDE8AF10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7B5CB6-5315-4BFA-9A7C-5C26331BF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6D0EF-95B8-4911-A9D2-EBD42A5476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FDFEB-1C3B-44C2-8A71-2161CC70E741}" type="datetimeFigureOut">
              <a:rPr lang="en-IE" smtClean="0"/>
              <a:t>09/07/2020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711BC5-D2FC-4FFF-A62B-7A3A8CE799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8208B-F10A-490D-8A03-E122AE6650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AADBA-CBE6-4E12-911A-728B72943EB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5685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hristian Wallpapers: Free HD Download [500+ HQ] | Unsplash">
            <a:extLst>
              <a:ext uri="{FF2B5EF4-FFF2-40B4-BE49-F238E27FC236}">
                <a16:creationId xmlns:a16="http://schemas.microsoft.com/office/drawing/2014/main" id="{7060BFBF-B07C-447C-9718-5E4CD99ED0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C25F9E-96AC-40C4-8CAF-B06B347408B2}"/>
              </a:ext>
            </a:extLst>
          </p:cNvPr>
          <p:cNvSpPr txBox="1"/>
          <p:nvPr/>
        </p:nvSpPr>
        <p:spPr>
          <a:xfrm>
            <a:off x="5779362" y="451864"/>
            <a:ext cx="55818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4000" dirty="0">
                <a:solidFill>
                  <a:schemeClr val="bg1">
                    <a:lumMod val="95000"/>
                  </a:schemeClr>
                </a:solidFill>
              </a:rPr>
              <a:t>In the name of the Father,</a:t>
            </a:r>
          </a:p>
          <a:p>
            <a:pPr algn="r"/>
            <a:r>
              <a:rPr lang="en-GB" sz="4000" dirty="0">
                <a:solidFill>
                  <a:schemeClr val="bg1">
                    <a:lumMod val="95000"/>
                  </a:schemeClr>
                </a:solidFill>
              </a:rPr>
              <a:t>and of the Son</a:t>
            </a:r>
          </a:p>
          <a:p>
            <a:pPr algn="r"/>
            <a:r>
              <a:rPr lang="en-GB" sz="4000" dirty="0">
                <a:solidFill>
                  <a:schemeClr val="bg1">
                    <a:lumMod val="95000"/>
                  </a:schemeClr>
                </a:solidFill>
              </a:rPr>
              <a:t>and of the Holy Spirit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A10D1A-6955-46D0-8B99-C0F5D7720017}"/>
              </a:ext>
            </a:extLst>
          </p:cNvPr>
          <p:cNvSpPr txBox="1"/>
          <p:nvPr/>
        </p:nvSpPr>
        <p:spPr>
          <a:xfrm>
            <a:off x="9826438" y="2842710"/>
            <a:ext cx="1446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4000" b="1" dirty="0">
                <a:solidFill>
                  <a:schemeClr val="bg1">
                    <a:lumMod val="95000"/>
                  </a:schemeClr>
                </a:solidFill>
              </a:rPr>
              <a:t>Amen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70688-1B6B-42F8-9EA3-0FCF01504569}"/>
              </a:ext>
            </a:extLst>
          </p:cNvPr>
          <p:cNvSpPr txBox="1"/>
          <p:nvPr/>
        </p:nvSpPr>
        <p:spPr>
          <a:xfrm>
            <a:off x="337254" y="5867372"/>
            <a:ext cx="84101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4000" i="1" dirty="0">
                <a:solidFill>
                  <a:srgbClr val="847A83"/>
                </a:solidFill>
              </a:rPr>
              <a:t>Let the light of Jesus shine in our hearts.</a:t>
            </a:r>
          </a:p>
        </p:txBody>
      </p:sp>
      <p:pic>
        <p:nvPicPr>
          <p:cNvPr id="6" name="Heaven_s Rest - Instrumental Worship ext 2">
            <a:hlinkClick r:id="" action="ppaction://media"/>
            <a:extLst>
              <a:ext uri="{FF2B5EF4-FFF2-40B4-BE49-F238E27FC236}">
                <a16:creationId xmlns:a16="http://schemas.microsoft.com/office/drawing/2014/main" id="{6A8748D2-EB07-4325-B23F-3CBF51D129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7254" y="70998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39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3336"/>
          <a:stretch/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D37AE2B-CD82-4BF9-A355-B9C4119F6C03}"/>
              </a:ext>
            </a:extLst>
          </p:cNvPr>
          <p:cNvSpPr/>
          <p:nvPr/>
        </p:nvSpPr>
        <p:spPr>
          <a:xfrm>
            <a:off x="664394" y="700338"/>
            <a:ext cx="6306421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Interactive Prayer: </a:t>
            </a:r>
            <a:r>
              <a:rPr lang="en-GB" sz="4000" b="1" dirty="0"/>
              <a:t>Prayer Spinner</a:t>
            </a:r>
            <a:endParaRPr lang="en-GB" sz="3200" i="1" dirty="0"/>
          </a:p>
          <a:p>
            <a:pPr algn="ctr"/>
            <a:endParaRPr lang="en-GB" sz="3200" i="1" dirty="0"/>
          </a:p>
          <a:p>
            <a:pPr algn="ctr"/>
            <a:endParaRPr lang="en-GB" sz="3200" i="1" dirty="0"/>
          </a:p>
          <a:p>
            <a:pPr algn="ctr"/>
            <a:r>
              <a:rPr lang="en-GB" sz="2000" dirty="0">
                <a:solidFill>
                  <a:srgbClr val="FF0000"/>
                </a:solidFill>
              </a:rPr>
              <a:t>You will need: </a:t>
            </a:r>
            <a:r>
              <a:rPr lang="en-GB" sz="2000" dirty="0"/>
              <a:t>circles of card (one for each of you), colouring pens, string, small sticky dots.  Stick a pen or pencil through the middle of the circle to make a hole (</a:t>
            </a:r>
            <a:r>
              <a:rPr lang="en-GB" sz="2000" i="1" dirty="0"/>
              <a:t>ask a grown up to help you do this</a:t>
            </a:r>
            <a:r>
              <a:rPr lang="en-GB" sz="2000" dirty="0"/>
              <a:t>).</a:t>
            </a:r>
          </a:p>
          <a:p>
            <a:pPr algn="ctr"/>
            <a:endParaRPr lang="en-GB" sz="3200" i="1" dirty="0"/>
          </a:p>
          <a:p>
            <a:pPr algn="ctr"/>
            <a:r>
              <a:rPr lang="en-GB" sz="3200" i="1" dirty="0"/>
              <a:t>Sometimes when we are praying, it is helpful to remember that we give over our prayers to God- to let go and trust them to Him.  </a:t>
            </a:r>
            <a:endParaRPr lang="en-GB" sz="2400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078" y="1884631"/>
            <a:ext cx="4444743" cy="3319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698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b="16667"/>
          <a:stretch/>
        </p:blipFill>
        <p:spPr bwMode="auto">
          <a:xfrm>
            <a:off x="28494" y="793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62976EB-DF0B-4B21-A5DA-C0C9EFF04748}"/>
              </a:ext>
            </a:extLst>
          </p:cNvPr>
          <p:cNvSpPr/>
          <p:nvPr/>
        </p:nvSpPr>
        <p:spPr>
          <a:xfrm>
            <a:off x="205483" y="223463"/>
            <a:ext cx="5815173" cy="6411074"/>
          </a:xfrm>
          <a:prstGeom prst="roundRect">
            <a:avLst>
              <a:gd name="adj" fmla="val 5183"/>
            </a:avLst>
          </a:prstGeom>
          <a:solidFill>
            <a:schemeClr val="bg1">
              <a:alpha val="12000"/>
            </a:schemeClr>
          </a:solidFill>
          <a:effectLst>
            <a:glow rad="101600">
              <a:schemeClr val="bg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rgbClr val="7030A0"/>
                </a:solidFill>
                <a:latin typeface="Corbel" panose="020B0503020204020204" pitchFamily="34" charset="0"/>
              </a:rPr>
              <a:t>Decorate your circle of card, maybe using colour to represent things you might want to pray about.  </a:t>
            </a:r>
          </a:p>
          <a:p>
            <a:endParaRPr lang="en-GB" sz="3600" dirty="0">
              <a:solidFill>
                <a:srgbClr val="7030A0"/>
              </a:solidFill>
              <a:latin typeface="Corbel" panose="020B0503020204020204" pitchFamily="34" charset="0"/>
            </a:endParaRPr>
          </a:p>
          <a:p>
            <a:r>
              <a:rPr lang="en-GB" sz="3600" dirty="0">
                <a:solidFill>
                  <a:srgbClr val="7030A0"/>
                </a:solidFill>
                <a:latin typeface="Corbel" panose="020B0503020204020204" pitchFamily="34" charset="0"/>
              </a:rPr>
              <a:t>Maybe a different colour for each person or thing (the world, yourself, other people, for healing).</a:t>
            </a:r>
          </a:p>
          <a:p>
            <a:endParaRPr lang="en-GB" sz="3600" dirty="0">
              <a:solidFill>
                <a:srgbClr val="7030A0"/>
              </a:solidFill>
              <a:latin typeface="Corbel" panose="020B0503020204020204" pitchFamily="34" charset="0"/>
            </a:endParaRPr>
          </a:p>
          <a:p>
            <a:r>
              <a:rPr lang="en-GB" sz="3600" dirty="0">
                <a:solidFill>
                  <a:srgbClr val="7030A0"/>
                </a:solidFill>
                <a:latin typeface="Corbel" panose="020B0503020204020204" pitchFamily="34" charset="0"/>
              </a:rPr>
              <a:t>Be creative.</a:t>
            </a:r>
            <a:endParaRPr lang="en-GB" sz="2400" dirty="0">
              <a:solidFill>
                <a:srgbClr val="FF00FF"/>
              </a:solidFill>
              <a:latin typeface="Corbel" panose="020B0503020204020204" pitchFamily="34" charset="0"/>
            </a:endParaRPr>
          </a:p>
          <a:p>
            <a:pPr algn="ctr"/>
            <a:endParaRPr lang="en-GB" sz="2400" dirty="0">
              <a:solidFill>
                <a:srgbClr val="FF00FF"/>
              </a:solidFill>
              <a:latin typeface="Georgia"/>
            </a:endParaRPr>
          </a:p>
        </p:txBody>
      </p:sp>
      <p:sp>
        <p:nvSpPr>
          <p:cNvPr id="2" name="AutoShape 6" descr="The LEGO brick Source: LegoBrick 2016 | Download Scientific Diag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The LEGO brick Source: LegoBrick 2016 | Download Scientific Diagra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18">
            <a:off x="6832045" y="1767681"/>
            <a:ext cx="4445000" cy="332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225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8"/>
          <a:stretch/>
        </p:blipFill>
        <p:spPr bwMode="auto">
          <a:xfrm>
            <a:off x="0" y="0"/>
            <a:ext cx="12192000" cy="950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62976EB-DF0B-4B21-A5DA-C0C9EFF04748}"/>
              </a:ext>
            </a:extLst>
          </p:cNvPr>
          <p:cNvSpPr/>
          <p:nvPr/>
        </p:nvSpPr>
        <p:spPr>
          <a:xfrm>
            <a:off x="7600209" y="223463"/>
            <a:ext cx="4163702" cy="5714199"/>
          </a:xfrm>
          <a:prstGeom prst="roundRect">
            <a:avLst>
              <a:gd name="adj" fmla="val 5183"/>
            </a:avLst>
          </a:prstGeom>
          <a:solidFill>
            <a:schemeClr val="bg1">
              <a:alpha val="12000"/>
            </a:schemeClr>
          </a:solidFill>
          <a:effectLst>
            <a:glow rad="101600">
              <a:schemeClr val="bg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Next, place a sticky dot (or draw a dot) on your circle for each person or thing you are praying for. </a:t>
            </a:r>
          </a:p>
          <a:p>
            <a:pPr algn="ctr"/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Can you pray out loud for that person or thing you are praying for?</a:t>
            </a:r>
          </a:p>
          <a:p>
            <a:pPr algn="ctr"/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You could also pray in your head.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43889">
            <a:off x="1457737" y="1597898"/>
            <a:ext cx="4720515" cy="352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488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8"/>
          <a:stretch/>
        </p:blipFill>
        <p:spPr bwMode="auto">
          <a:xfrm>
            <a:off x="0" y="0"/>
            <a:ext cx="12192000" cy="950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62976EB-DF0B-4B21-A5DA-C0C9EFF04748}"/>
              </a:ext>
            </a:extLst>
          </p:cNvPr>
          <p:cNvSpPr/>
          <p:nvPr/>
        </p:nvSpPr>
        <p:spPr>
          <a:xfrm>
            <a:off x="7030192" y="223462"/>
            <a:ext cx="4733719" cy="6248589"/>
          </a:xfrm>
          <a:prstGeom prst="roundRect">
            <a:avLst>
              <a:gd name="adj" fmla="val 5183"/>
            </a:avLst>
          </a:prstGeom>
          <a:solidFill>
            <a:schemeClr val="bg1">
              <a:alpha val="12000"/>
            </a:schemeClr>
          </a:solidFill>
          <a:effectLst>
            <a:glow rad="101600">
              <a:schemeClr val="bg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Think about </a:t>
            </a:r>
            <a:r>
              <a:rPr lang="en-GB" sz="2400">
                <a:solidFill>
                  <a:srgbClr val="7030A0"/>
                </a:solidFill>
                <a:latin typeface="Comic Sans MS" panose="030F0702030302020204" pitchFamily="66" charset="0"/>
              </a:rPr>
              <a:t>giving your prayers 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to God and trusting that He will deal with them. </a:t>
            </a:r>
          </a:p>
          <a:p>
            <a:pPr algn="ctr"/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Talk to a grown up about how this is especially helpful when we pray about something we are worried about.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12459">
            <a:off x="1220231" y="1584940"/>
            <a:ext cx="4720515" cy="352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069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b="16667"/>
          <a:stretch/>
        </p:blipFill>
        <p:spPr bwMode="auto">
          <a:xfrm>
            <a:off x="28494" y="793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62976EB-DF0B-4B21-A5DA-C0C9EFF04748}"/>
              </a:ext>
            </a:extLst>
          </p:cNvPr>
          <p:cNvSpPr/>
          <p:nvPr/>
        </p:nvSpPr>
        <p:spPr>
          <a:xfrm>
            <a:off x="205483" y="223463"/>
            <a:ext cx="6812834" cy="6411074"/>
          </a:xfrm>
          <a:prstGeom prst="roundRect">
            <a:avLst>
              <a:gd name="adj" fmla="val 5183"/>
            </a:avLst>
          </a:prstGeom>
          <a:solidFill>
            <a:schemeClr val="bg1">
              <a:alpha val="12000"/>
            </a:schemeClr>
          </a:solidFill>
          <a:effectLst>
            <a:glow rad="101600">
              <a:schemeClr val="bg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3200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7030A0"/>
                </a:solidFill>
              </a:rPr>
              <a:t>Thread a string through the hole and hold tightly to each end.  </a:t>
            </a:r>
          </a:p>
          <a:p>
            <a:endParaRPr lang="en-GB" sz="3200" dirty="0">
              <a:solidFill>
                <a:srgbClr val="7030A0"/>
              </a:solidFill>
            </a:endParaRPr>
          </a:p>
          <a:p>
            <a:r>
              <a:rPr lang="en-GB" sz="3200" dirty="0">
                <a:solidFill>
                  <a:srgbClr val="7030A0"/>
                </a:solidFill>
              </a:rPr>
              <a:t>Give a wrist flick and the circle should start to spin on the string. </a:t>
            </a:r>
          </a:p>
          <a:p>
            <a:endParaRPr lang="en-GB" sz="3200" dirty="0">
              <a:solidFill>
                <a:srgbClr val="7030A0"/>
              </a:solidFill>
            </a:endParaRPr>
          </a:p>
          <a:p>
            <a:r>
              <a:rPr lang="en-GB" sz="3200" dirty="0">
                <a:solidFill>
                  <a:srgbClr val="7030A0"/>
                </a:solidFill>
              </a:rPr>
              <a:t>The colour prayers will all blend together as the circle spins and you can imagine leaving those prayers with God. </a:t>
            </a:r>
            <a:endParaRPr lang="en-GB" sz="2400" dirty="0">
              <a:solidFill>
                <a:srgbClr val="FF00FF"/>
              </a:solidFill>
              <a:latin typeface="Georgia"/>
            </a:endParaRPr>
          </a:p>
        </p:txBody>
      </p:sp>
      <p:sp>
        <p:nvSpPr>
          <p:cNvPr id="2" name="AutoShape 6" descr="The LEGO brick Source: LegoBrick 2016 | Download Scientific Diag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The LEGO brick Source: LegoBrick 2016 | Download Scientific Diagra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7211">
            <a:off x="7861465" y="1882029"/>
            <a:ext cx="3775074" cy="281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665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8"/>
          <a:stretch/>
        </p:blipFill>
        <p:spPr bwMode="auto">
          <a:xfrm>
            <a:off x="0" y="0"/>
            <a:ext cx="12192000" cy="950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62976EB-DF0B-4B21-A5DA-C0C9EFF04748}"/>
              </a:ext>
            </a:extLst>
          </p:cNvPr>
          <p:cNvSpPr/>
          <p:nvPr/>
        </p:nvSpPr>
        <p:spPr>
          <a:xfrm>
            <a:off x="7600209" y="223463"/>
            <a:ext cx="4163702" cy="6011082"/>
          </a:xfrm>
          <a:prstGeom prst="roundRect">
            <a:avLst>
              <a:gd name="adj" fmla="val 5183"/>
            </a:avLst>
          </a:prstGeom>
          <a:solidFill>
            <a:schemeClr val="bg1">
              <a:alpha val="12000"/>
            </a:schemeClr>
          </a:solidFill>
          <a:effectLst>
            <a:glow rad="101600">
              <a:schemeClr val="bg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rbel" panose="020B0503020204020204" pitchFamily="34" charset="0"/>
              </a:rPr>
              <a:t>This activity can be repeated for future prayers- just add more dots to the circle! </a:t>
            </a:r>
          </a:p>
          <a:p>
            <a:pPr algn="ctr"/>
            <a:endParaRPr lang="en-GB" sz="2800" dirty="0">
              <a:solidFill>
                <a:srgbClr val="7030A0"/>
              </a:solidFill>
              <a:latin typeface="Corbel" panose="020B0503020204020204" pitchFamily="34" charset="0"/>
            </a:endParaRPr>
          </a:p>
          <a:p>
            <a:pPr algn="ctr"/>
            <a:endParaRPr lang="en-GB" sz="2800" dirty="0">
              <a:solidFill>
                <a:srgbClr val="7030A0"/>
              </a:solidFill>
              <a:latin typeface="Corbel" panose="020B0503020204020204" pitchFamily="34" charset="0"/>
            </a:endParaRPr>
          </a:p>
          <a:p>
            <a:pPr algn="ctr"/>
            <a:r>
              <a:rPr lang="en-GB" sz="2800" dirty="0">
                <a:solidFill>
                  <a:srgbClr val="7030A0"/>
                </a:solidFill>
                <a:latin typeface="Corbel" panose="020B0503020204020204" pitchFamily="34" charset="0"/>
              </a:rPr>
              <a:t> It might also be a great prompt to speak about answered prayers from previous spins.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27365">
            <a:off x="1380383" y="1651145"/>
            <a:ext cx="4518025" cy="395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96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C51C2-8548-4E54-A84B-C756A15BC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516" y="280889"/>
            <a:ext cx="10515600" cy="52705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200" b="1" dirty="0"/>
              <a:t>A prayer remembering God is with us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DE2345-8132-47BE-B1D7-113A17BA7EF9}"/>
              </a:ext>
            </a:extLst>
          </p:cNvPr>
          <p:cNvSpPr/>
          <p:nvPr/>
        </p:nvSpPr>
        <p:spPr>
          <a:xfrm>
            <a:off x="361950" y="967902"/>
            <a:ext cx="8458200" cy="480195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IE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Lord God, you are always with me.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with me in the day and in the night.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with me when I’m happy and when I’m sad.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with me when I’m healthy and when I am ill.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with me when I am peaceful and when I am worried.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Today I am feeling (name how you are feeling) because (reasons you are feeling this way).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Help me to remember that you love me and are with me in everything today.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Amen.</a:t>
            </a:r>
            <a:endParaRPr lang="en-IE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1E148D-8421-4F67-B541-19E1003865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0"/>
          <a:stretch/>
        </p:blipFill>
        <p:spPr>
          <a:xfrm>
            <a:off x="8990346" y="2474431"/>
            <a:ext cx="2955258" cy="1788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773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30784" y="795646"/>
            <a:ext cx="5866411" cy="341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2400" dirty="0">
                <a:latin typeface="Corbel" panose="020B0503020204020204" pitchFamily="34" charset="0"/>
              </a:rPr>
              <a:t>You could colour in this picture and </a:t>
            </a:r>
            <a:r>
              <a:rPr lang="en-GB" sz="2400" b="1" dirty="0">
                <a:latin typeface="Corbel" panose="020B0503020204020204" pitchFamily="34" charset="0"/>
              </a:rPr>
              <a:t>think</a:t>
            </a:r>
            <a:r>
              <a:rPr lang="en-GB" sz="2400" dirty="0">
                <a:latin typeface="Corbel" panose="020B0503020204020204" pitchFamily="34" charset="0"/>
              </a:rPr>
              <a:t> about all the people </a:t>
            </a:r>
            <a:r>
              <a:rPr lang="en-GB" sz="2400" b="1" dirty="0">
                <a:latin typeface="Corbel" panose="020B0503020204020204" pitchFamily="34" charset="0"/>
              </a:rPr>
              <a:t>you are praying </a:t>
            </a:r>
            <a:r>
              <a:rPr lang="en-GB" sz="2400" dirty="0">
                <a:latin typeface="Corbel" panose="020B0503020204020204" pitchFamily="34" charset="0"/>
              </a:rPr>
              <a:t>for.</a:t>
            </a:r>
          </a:p>
          <a:p>
            <a:pPr algn="ctr"/>
            <a:endParaRPr lang="en-GB" sz="2400" dirty="0">
              <a:latin typeface="Corbel" panose="020B0503020204020204" pitchFamily="34" charset="0"/>
            </a:endParaRPr>
          </a:p>
          <a:p>
            <a:pPr algn="ctr"/>
            <a:r>
              <a:rPr lang="en-GB" sz="2400" dirty="0">
                <a:latin typeface="Corbel"/>
              </a:rPr>
              <a:t>As you pray, you want others to truly understand how much they are </a:t>
            </a:r>
            <a:r>
              <a:rPr lang="en-GB" sz="2400" b="1" dirty="0">
                <a:latin typeface="Corbel"/>
              </a:rPr>
              <a:t>loved</a:t>
            </a:r>
            <a:r>
              <a:rPr lang="en-GB" sz="2400" dirty="0">
                <a:latin typeface="Corbel"/>
              </a:rPr>
              <a:t>.</a:t>
            </a:r>
          </a:p>
          <a:p>
            <a:pPr algn="ctr"/>
            <a:endParaRPr lang="en-GB" sz="2400" dirty="0">
              <a:latin typeface="Corbel" panose="020B0503020204020204" pitchFamily="34" charset="0"/>
            </a:endParaRPr>
          </a:p>
          <a:p>
            <a:pPr algn="ctr"/>
            <a:r>
              <a:rPr lang="en-GB" sz="2400" dirty="0">
                <a:latin typeface="Corbel" panose="020B0503020204020204" pitchFamily="34" charset="0"/>
              </a:rPr>
              <a:t> </a:t>
            </a:r>
            <a:r>
              <a:rPr lang="en-GB" sz="2400" b="1" dirty="0">
                <a:latin typeface="Corbel" panose="020B0503020204020204" pitchFamily="34" charset="0"/>
              </a:rPr>
              <a:t>You are loved</a:t>
            </a:r>
            <a:r>
              <a:rPr lang="en-GB" sz="2400" dirty="0">
                <a:latin typeface="Corbel" panose="020B0503020204020204" pitchFamily="34" charset="0"/>
              </a:rPr>
              <a:t>, enormously, </a:t>
            </a:r>
            <a:r>
              <a:rPr lang="en-GB" sz="2400" u="sng" dirty="0">
                <a:latin typeface="Corbel" panose="020B0503020204020204" pitchFamily="34" charset="0"/>
              </a:rPr>
              <a:t>remember that</a:t>
            </a:r>
            <a:r>
              <a:rPr lang="en-GB" sz="2400" dirty="0">
                <a:latin typeface="Corbel" panose="020B0503020204020204" pitchFamily="34" charset="0"/>
              </a:rPr>
              <a:t>.</a:t>
            </a:r>
          </a:p>
          <a:p>
            <a:pPr algn="ctr"/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24" y="961900"/>
            <a:ext cx="5338633" cy="536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130" y="3645723"/>
            <a:ext cx="3003281" cy="3003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85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573" y="-759"/>
            <a:ext cx="6828313" cy="6858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185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F2FCC4-AACF-418A-A1B2-C9AFA7F9BF89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782C682A-18AA-4655-B4CD-693EEBD95A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460654-EC3D-4B66-AF2B-634CBD11FF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aead4743-1bae-4188-a5e7-4ac2efb3dfaa"/>
    <ds:schemaRef ds:uri="f10cbc2a-0ea4-4806-a722-54bd2c86aaa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471</Words>
  <Application>Microsoft Office PowerPoint</Application>
  <PresentationFormat>Widescreen</PresentationFormat>
  <Paragraphs>51</Paragraphs>
  <Slides>10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Turner</dc:creator>
  <cp:lastModifiedBy>Martin, Claire</cp:lastModifiedBy>
  <cp:revision>30</cp:revision>
  <dcterms:created xsi:type="dcterms:W3CDTF">2020-03-30T11:07:36Z</dcterms:created>
  <dcterms:modified xsi:type="dcterms:W3CDTF">2020-07-09T11:40:10Z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