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8" r:id="rId4"/>
    <p:sldId id="270" r:id="rId5"/>
    <p:sldId id="291" r:id="rId6"/>
    <p:sldId id="282" r:id="rId7"/>
    <p:sldId id="281" r:id="rId8"/>
    <p:sldId id="292" r:id="rId9"/>
    <p:sldId id="283" r:id="rId10"/>
    <p:sldId id="259" r:id="rId11"/>
    <p:sldId id="263" r:id="rId12"/>
    <p:sldId id="260" r:id="rId13"/>
    <p:sldId id="261" r:id="rId14"/>
    <p:sldId id="271" r:id="rId15"/>
    <p:sldId id="267" r:id="rId16"/>
    <p:sldId id="272" r:id="rId17"/>
    <p:sldId id="268" r:id="rId18"/>
    <p:sldId id="279" r:id="rId19"/>
    <p:sldId id="273" r:id="rId20"/>
    <p:sldId id="276" r:id="rId21"/>
    <p:sldId id="289" r:id="rId22"/>
    <p:sldId id="290" r:id="rId23"/>
    <p:sldId id="277" r:id="rId24"/>
    <p:sldId id="278" r:id="rId25"/>
    <p:sldId id="286" r:id="rId26"/>
    <p:sldId id="285" r:id="rId27"/>
    <p:sldId id="288" r:id="rId28"/>
    <p:sldId id="287" r:id="rId29"/>
    <p:sldId id="274" r:id="rId30"/>
    <p:sldId id="304" r:id="rId31"/>
    <p:sldId id="309" r:id="rId32"/>
    <p:sldId id="305" r:id="rId33"/>
    <p:sldId id="307" r:id="rId34"/>
    <p:sldId id="308" r:id="rId35"/>
    <p:sldId id="306" r:id="rId36"/>
    <p:sldId id="293" r:id="rId37"/>
    <p:sldId id="310" r:id="rId38"/>
    <p:sldId id="295" r:id="rId39"/>
    <p:sldId id="311" r:id="rId40"/>
    <p:sldId id="294" r:id="rId41"/>
    <p:sldId id="312" r:id="rId42"/>
    <p:sldId id="296" r:id="rId43"/>
    <p:sldId id="313" r:id="rId44"/>
    <p:sldId id="275" r:id="rId45"/>
    <p:sldId id="280" r:id="rId46"/>
    <p:sldId id="297" r:id="rId47"/>
    <p:sldId id="298" r:id="rId48"/>
    <p:sldId id="299" r:id="rId49"/>
    <p:sldId id="300" r:id="rId50"/>
    <p:sldId id="301" r:id="rId51"/>
    <p:sldId id="302" r:id="rId52"/>
    <p:sldId id="303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84" autoAdjust="0"/>
    <p:restoredTop sz="94660"/>
  </p:normalViewPr>
  <p:slideViewPr>
    <p:cSldViewPr snapToGrid="0">
      <p:cViewPr varScale="1">
        <p:scale>
          <a:sx n="97" d="100"/>
          <a:sy n="97" d="100"/>
        </p:scale>
        <p:origin x="5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56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76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882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497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231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026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328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696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60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89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39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29003-129A-44D2-BE1D-4B0637C0A72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195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Addition and Subtraction</a:t>
            </a:r>
          </a:p>
        </p:txBody>
      </p:sp>
    </p:spTree>
    <p:extLst>
      <p:ext uri="{BB962C8B-B14F-4D97-AF65-F5344CB8AC3E}">
        <p14:creationId xmlns:p14="http://schemas.microsoft.com/office/powerpoint/2010/main" val="12812830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3966" y="811797"/>
            <a:ext cx="99756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1) 8374 - 2394=        9) 7362  - 3823=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2) 4592 - 1932=        10) 5323 - 2114=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3) 6231 - 938=          11) 9827 – 2834=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4) 4527 - 3290=        12) 2837 – 1384=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5) 9423 - 3428=        13) 7364 – 3849=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6) 2394 - 1293=        14) 5692 – 2019=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7) 7394 - 2934=        15) 7119 – 3856=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8) 9384 - 1232=        16) 3945 – 1394= </a:t>
            </a:r>
          </a:p>
        </p:txBody>
      </p:sp>
    </p:spTree>
    <p:extLst>
      <p:ext uri="{BB962C8B-B14F-4D97-AF65-F5344CB8AC3E}">
        <p14:creationId xmlns:p14="http://schemas.microsoft.com/office/powerpoint/2010/main" val="3177989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634" y="480151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dirty="0"/>
              <a:t>1) 4837 + 3928=      9) 2948 + 5632=</a:t>
            </a:r>
          </a:p>
          <a:p>
            <a:pPr marL="0" indent="0">
              <a:buNone/>
            </a:pPr>
            <a:r>
              <a:rPr lang="en-GB" sz="4000" dirty="0"/>
              <a:t>2) 3874 + 2193=     10) 1476 + 6743=</a:t>
            </a:r>
          </a:p>
          <a:p>
            <a:pPr marL="0" indent="0">
              <a:buNone/>
            </a:pPr>
            <a:r>
              <a:rPr lang="en-GB" sz="4000" dirty="0"/>
              <a:t>3) 1993 + 5673=     11) 3948 + 2934= </a:t>
            </a:r>
          </a:p>
          <a:p>
            <a:pPr marL="0" indent="0">
              <a:buNone/>
            </a:pPr>
            <a:r>
              <a:rPr lang="en-GB" sz="4000" dirty="0"/>
              <a:t>4) 2934 + 4839=     12) 2934 + 1234=</a:t>
            </a:r>
          </a:p>
          <a:p>
            <a:pPr marL="0" indent="0">
              <a:buNone/>
            </a:pPr>
            <a:r>
              <a:rPr lang="en-GB" sz="4000" dirty="0"/>
              <a:t>5) 8734 + 2394=     13) 8173 + 8273= </a:t>
            </a:r>
          </a:p>
          <a:p>
            <a:pPr marL="0" indent="0">
              <a:buNone/>
            </a:pPr>
            <a:r>
              <a:rPr lang="en-GB" sz="4000" dirty="0"/>
              <a:t>6) 2345 + 893=       14) 7283 + 4563=</a:t>
            </a:r>
          </a:p>
          <a:p>
            <a:pPr marL="0" indent="0">
              <a:buNone/>
            </a:pPr>
            <a:r>
              <a:rPr lang="en-GB" sz="4000" dirty="0"/>
              <a:t>7) 4934 + 1342=     15) 6283 + 2945=</a:t>
            </a:r>
          </a:p>
          <a:p>
            <a:pPr marL="0" indent="0">
              <a:buNone/>
            </a:pPr>
            <a:r>
              <a:rPr lang="en-GB" sz="4000" dirty="0"/>
              <a:t>8) 7293 + 1932=     16) 3984 + 4956=</a:t>
            </a:r>
          </a:p>
        </p:txBody>
      </p:sp>
    </p:spTree>
    <p:extLst>
      <p:ext uri="{BB962C8B-B14F-4D97-AF65-F5344CB8AC3E}">
        <p14:creationId xmlns:p14="http://schemas.microsoft.com/office/powerpoint/2010/main" val="2659662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723177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5326" y="751676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1)543 x 35=</a:t>
            </a:r>
          </a:p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2)262 x 24= </a:t>
            </a:r>
          </a:p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3)843 x 37=</a:t>
            </a:r>
          </a:p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4)925 x 36=</a:t>
            </a:r>
          </a:p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5) 327 x 42=</a:t>
            </a:r>
          </a:p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6)836 x 64=</a:t>
            </a:r>
          </a:p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7) 7654 x 26=</a:t>
            </a:r>
          </a:p>
          <a:p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8) 4237 x 52=</a:t>
            </a:r>
          </a:p>
          <a:p>
            <a:endParaRPr lang="en-GB" sz="36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87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59" y="1160552"/>
            <a:ext cx="9512009" cy="416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59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14" y="1316082"/>
            <a:ext cx="10320746" cy="462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56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287" y="1001213"/>
            <a:ext cx="10936560" cy="486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57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124" y="1297168"/>
            <a:ext cx="10951572" cy="46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518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3621" y="782121"/>
            <a:ext cx="796398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1) 234 x 10=               9) 6728 x 10= </a:t>
            </a:r>
          </a:p>
          <a:p>
            <a:r>
              <a:rPr lang="en-GB" sz="3200" dirty="0">
                <a:solidFill>
                  <a:srgbClr val="000000"/>
                </a:solidFill>
              </a:rPr>
              <a:t>2) 92 x 10=               10) 4723 x 10=</a:t>
            </a:r>
          </a:p>
          <a:p>
            <a:r>
              <a:rPr lang="en-GB" sz="3200" dirty="0">
                <a:solidFill>
                  <a:srgbClr val="000000"/>
                </a:solidFill>
              </a:rPr>
              <a:t>3) 25 x 10=                11) 938 x 10=</a:t>
            </a:r>
          </a:p>
          <a:p>
            <a:r>
              <a:rPr lang="en-GB" sz="3200" dirty="0">
                <a:solidFill>
                  <a:srgbClr val="000000"/>
                </a:solidFill>
              </a:rPr>
              <a:t>4) 837 x 10=              12) 1398 x 10=</a:t>
            </a:r>
          </a:p>
          <a:p>
            <a:r>
              <a:rPr lang="en-GB" sz="3200" dirty="0">
                <a:solidFill>
                  <a:srgbClr val="000000"/>
                </a:solidFill>
              </a:rPr>
              <a:t>5) 283 x 10                13) 829 x 10=</a:t>
            </a:r>
          </a:p>
          <a:p>
            <a:r>
              <a:rPr lang="en-GB" sz="3200" dirty="0">
                <a:solidFill>
                  <a:srgbClr val="000000"/>
                </a:solidFill>
              </a:rPr>
              <a:t>6) 923 x 10=              14) 2983 x 10=</a:t>
            </a:r>
          </a:p>
          <a:p>
            <a:r>
              <a:rPr lang="en-GB" sz="3200" dirty="0">
                <a:solidFill>
                  <a:srgbClr val="000000"/>
                </a:solidFill>
              </a:rPr>
              <a:t>7) 621 x 10=              15) 928 x 10=</a:t>
            </a:r>
          </a:p>
          <a:p>
            <a:r>
              <a:rPr lang="en-GB" sz="3200" dirty="0">
                <a:solidFill>
                  <a:srgbClr val="000000"/>
                </a:solidFill>
              </a:rPr>
              <a:t>8) 9231 x 10=            16) 8293 x 10=</a:t>
            </a:r>
          </a:p>
        </p:txBody>
      </p:sp>
      <p:sp>
        <p:nvSpPr>
          <p:cNvPr id="6" name="Rectangle 5"/>
          <p:cNvSpPr/>
          <p:nvPr/>
        </p:nvSpPr>
        <p:spPr>
          <a:xfrm>
            <a:off x="6936378" y="782121"/>
            <a:ext cx="630047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17) 23 x 10=</a:t>
            </a:r>
          </a:p>
          <a:p>
            <a:r>
              <a:rPr lang="en-GB" sz="3200" dirty="0"/>
              <a:t>18)12 x 10=              </a:t>
            </a:r>
          </a:p>
          <a:p>
            <a:r>
              <a:rPr lang="en-GB" sz="3200" dirty="0"/>
              <a:t>19) 282 x 10=            </a:t>
            </a:r>
          </a:p>
          <a:p>
            <a:r>
              <a:rPr lang="en-GB" sz="3200" dirty="0"/>
              <a:t>20) 928 x 10=              </a:t>
            </a:r>
          </a:p>
          <a:p>
            <a:r>
              <a:rPr lang="en-GB" sz="3200" dirty="0"/>
              <a:t>21) 112 x 10</a:t>
            </a:r>
          </a:p>
          <a:p>
            <a:r>
              <a:rPr lang="en-GB" sz="3200" dirty="0"/>
              <a:t>22) 7263 x 10=</a:t>
            </a:r>
          </a:p>
          <a:p>
            <a:r>
              <a:rPr lang="en-GB" sz="3200" dirty="0"/>
              <a:t>23) 6213 x 10=</a:t>
            </a:r>
          </a:p>
          <a:p>
            <a:r>
              <a:rPr lang="en-GB" sz="3200" dirty="0"/>
              <a:t>24) 883 x 10=</a:t>
            </a:r>
          </a:p>
        </p:txBody>
      </p:sp>
    </p:spTree>
    <p:extLst>
      <p:ext uri="{BB962C8B-B14F-4D97-AF65-F5344CB8AC3E}">
        <p14:creationId xmlns:p14="http://schemas.microsoft.com/office/powerpoint/2010/main" val="2892799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572" y="467088"/>
            <a:ext cx="10515600" cy="5228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1) 189 x 100=          9) 3 x 100=                17) 294 x 1000=</a:t>
            </a:r>
          </a:p>
          <a:p>
            <a:pPr marL="0" indent="0">
              <a:buNone/>
            </a:pPr>
            <a:r>
              <a:rPr lang="en-GB" sz="3600" dirty="0"/>
              <a:t>2) 389 x 100=          10) 9899 x 100=       18) 12 x 1000=</a:t>
            </a:r>
          </a:p>
          <a:p>
            <a:pPr marL="0" indent="0">
              <a:buNone/>
            </a:pPr>
            <a:r>
              <a:rPr lang="en-GB" sz="3600" dirty="0"/>
              <a:t>3) 9 x 100=              11) 7622 x 100=       19) 1 x 1000=</a:t>
            </a:r>
          </a:p>
          <a:p>
            <a:pPr marL="0" indent="0">
              <a:buNone/>
            </a:pPr>
            <a:r>
              <a:rPr lang="en-GB" sz="3600" dirty="0"/>
              <a:t>4) 5632 x 100=        12) 1823 x 100=       20) 40 x 1000=</a:t>
            </a:r>
          </a:p>
          <a:p>
            <a:pPr marL="0" indent="0">
              <a:buNone/>
            </a:pPr>
            <a:r>
              <a:rPr lang="en-GB" sz="3600" dirty="0"/>
              <a:t>5) 82 x 100=            13) 89 x 100=            21) 77 x 1000=</a:t>
            </a:r>
          </a:p>
          <a:p>
            <a:pPr marL="0" indent="0">
              <a:buNone/>
            </a:pPr>
            <a:r>
              <a:rPr lang="en-GB" sz="3600" dirty="0"/>
              <a:t>6) 392 x 100=          14) 2893 x 100=</a:t>
            </a:r>
          </a:p>
          <a:p>
            <a:pPr marL="0" indent="0">
              <a:buNone/>
            </a:pPr>
            <a:r>
              <a:rPr lang="en-GB" sz="3600" dirty="0"/>
              <a:t>7) 456 x 100=          15) 1923 x 100=</a:t>
            </a:r>
          </a:p>
          <a:p>
            <a:pPr marL="0" indent="0">
              <a:buNone/>
            </a:pPr>
            <a:r>
              <a:rPr lang="en-GB" sz="3600" dirty="0"/>
              <a:t>8) 8521 x 100=        16) 283 x 100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864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8936" y="459101"/>
            <a:ext cx="96752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1) 200 x 2=            9) 600 x 80=</a:t>
            </a:r>
          </a:p>
          <a:p>
            <a:r>
              <a:rPr lang="en-GB" sz="3600" dirty="0">
                <a:solidFill>
                  <a:srgbClr val="000000"/>
                </a:solidFill>
              </a:rPr>
              <a:t>2) 200 x 4=            10) 700 x 40=</a:t>
            </a:r>
          </a:p>
          <a:p>
            <a:r>
              <a:rPr lang="en-GB" sz="3600" dirty="0">
                <a:solidFill>
                  <a:srgbClr val="000000"/>
                </a:solidFill>
              </a:rPr>
              <a:t>3) 200 x 30=          11) 900 x 60=</a:t>
            </a:r>
          </a:p>
          <a:p>
            <a:r>
              <a:rPr lang="en-GB" sz="3600" dirty="0">
                <a:solidFill>
                  <a:srgbClr val="000000"/>
                </a:solidFill>
              </a:rPr>
              <a:t>4) 200 x 80=           12) 500 x 40=</a:t>
            </a:r>
          </a:p>
          <a:p>
            <a:r>
              <a:rPr lang="en-GB" sz="3600" dirty="0">
                <a:solidFill>
                  <a:srgbClr val="000000"/>
                </a:solidFill>
              </a:rPr>
              <a:t>5) 200 x 60=           13) 600 x 60=</a:t>
            </a:r>
          </a:p>
          <a:p>
            <a:r>
              <a:rPr lang="en-GB" sz="3600" dirty="0">
                <a:solidFill>
                  <a:srgbClr val="000000"/>
                </a:solidFill>
              </a:rPr>
              <a:t>6) 900 x 5=              14) 300 x 40=</a:t>
            </a:r>
          </a:p>
          <a:p>
            <a:r>
              <a:rPr lang="en-GB" sz="3600" dirty="0">
                <a:solidFill>
                  <a:srgbClr val="000000"/>
                </a:solidFill>
              </a:rPr>
              <a:t>7) 300 x 3=              15) 900 x 90=</a:t>
            </a:r>
          </a:p>
          <a:p>
            <a:r>
              <a:rPr lang="en-GB" sz="3600" dirty="0">
                <a:solidFill>
                  <a:srgbClr val="000000"/>
                </a:solidFill>
              </a:rPr>
              <a:t>8) 400 x 50=            16) 700 x 300=</a:t>
            </a:r>
          </a:p>
        </p:txBody>
      </p:sp>
    </p:spTree>
    <p:extLst>
      <p:ext uri="{BB962C8B-B14F-4D97-AF65-F5344CB8AC3E}">
        <p14:creationId xmlns:p14="http://schemas.microsoft.com/office/powerpoint/2010/main" val="1139585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7131" y="459101"/>
            <a:ext cx="804236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dirty="0">
                <a:solidFill>
                  <a:srgbClr val="000000"/>
                </a:solidFill>
              </a:rPr>
              <a:t>1) 400 x 2=            9) 300 x 80=</a:t>
            </a:r>
          </a:p>
          <a:p>
            <a:r>
              <a:rPr lang="en-GB" sz="3800" dirty="0">
                <a:solidFill>
                  <a:srgbClr val="000000"/>
                </a:solidFill>
              </a:rPr>
              <a:t>2) 200 x 70=         10) 400 x 40=</a:t>
            </a:r>
          </a:p>
          <a:p>
            <a:r>
              <a:rPr lang="en-GB" sz="3800" dirty="0">
                <a:solidFill>
                  <a:srgbClr val="000000"/>
                </a:solidFill>
              </a:rPr>
              <a:t>3) 200 x 10=          11) 900 x 20=</a:t>
            </a:r>
          </a:p>
          <a:p>
            <a:r>
              <a:rPr lang="en-GB" sz="3800" dirty="0">
                <a:solidFill>
                  <a:srgbClr val="000000"/>
                </a:solidFill>
              </a:rPr>
              <a:t>4) 300 x 90=           12) 600 x 40=</a:t>
            </a:r>
          </a:p>
          <a:p>
            <a:r>
              <a:rPr lang="en-GB" sz="3800" dirty="0">
                <a:solidFill>
                  <a:srgbClr val="000000"/>
                </a:solidFill>
              </a:rPr>
              <a:t>5) 400 x 60=           13) 700 x 60=</a:t>
            </a:r>
          </a:p>
          <a:p>
            <a:r>
              <a:rPr lang="en-GB" sz="3800" dirty="0">
                <a:solidFill>
                  <a:srgbClr val="000000"/>
                </a:solidFill>
              </a:rPr>
              <a:t>6) 600 x 5=             14) 900 x 10=</a:t>
            </a:r>
          </a:p>
          <a:p>
            <a:r>
              <a:rPr lang="en-GB" sz="3800" dirty="0">
                <a:solidFill>
                  <a:srgbClr val="000000"/>
                </a:solidFill>
              </a:rPr>
              <a:t>7) 400 x 30=           15) 800 x 50=</a:t>
            </a:r>
          </a:p>
          <a:p>
            <a:r>
              <a:rPr lang="en-GB" sz="3800" dirty="0">
                <a:solidFill>
                  <a:srgbClr val="000000"/>
                </a:solidFill>
              </a:rPr>
              <a:t>8) 700 x 50=           16)800 x 70=</a:t>
            </a:r>
          </a:p>
        </p:txBody>
      </p:sp>
    </p:spTree>
    <p:extLst>
      <p:ext uri="{BB962C8B-B14F-4D97-AF65-F5344CB8AC3E}">
        <p14:creationId xmlns:p14="http://schemas.microsoft.com/office/powerpoint/2010/main" val="3819574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Division</a:t>
            </a:r>
          </a:p>
        </p:txBody>
      </p:sp>
    </p:spTree>
    <p:extLst>
      <p:ext uri="{BB962C8B-B14F-4D97-AF65-F5344CB8AC3E}">
        <p14:creationId xmlns:p14="http://schemas.microsoft.com/office/powerpoint/2010/main" val="2522633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53885" y="459101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1) 58 / 2=           9) 62 / 2=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2) 44 / 2=          10) 102 / 2=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3) 82 / 2=          11) 28 / 2=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4) 80 / 2=          12) 88 / 2=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5) 76 / 2=           13) 90 / 2=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6) 38 / 2=           14) 72 / 2=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7) 94 / 2=           15) 84  / 2=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8) 38 / 2=           16) 134 / 2=</a:t>
            </a:r>
          </a:p>
        </p:txBody>
      </p:sp>
      <p:sp>
        <p:nvSpPr>
          <p:cNvPr id="5" name="Rectangle 4"/>
          <p:cNvSpPr/>
          <p:nvPr/>
        </p:nvSpPr>
        <p:spPr>
          <a:xfrm>
            <a:off x="8597479" y="814641"/>
            <a:ext cx="185280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/ =  ÷</a:t>
            </a:r>
          </a:p>
          <a:p>
            <a:r>
              <a:rPr lang="en-GB" sz="4000" dirty="0">
                <a:solidFill>
                  <a:srgbClr val="000000"/>
                </a:solidFill>
              </a:rPr>
              <a:t>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69307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Place Value</a:t>
            </a:r>
          </a:p>
        </p:txBody>
      </p:sp>
    </p:spTree>
    <p:extLst>
      <p:ext uri="{BB962C8B-B14F-4D97-AF65-F5344CB8AC3E}">
        <p14:creationId xmlns:p14="http://schemas.microsoft.com/office/powerpoint/2010/main" val="1118341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634" y="59771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Round these numbers to the nearest 100</a:t>
            </a:r>
          </a:p>
          <a:p>
            <a:pPr marL="0" indent="0">
              <a:buNone/>
            </a:pPr>
            <a:r>
              <a:rPr lang="en-GB" sz="3600" dirty="0"/>
              <a:t>1) 2234           2) 9283       3) 3411        4) 1892</a:t>
            </a:r>
          </a:p>
          <a:p>
            <a:pPr marL="0" indent="0">
              <a:buNone/>
            </a:pPr>
            <a:r>
              <a:rPr lang="en-GB" sz="3600" dirty="0"/>
              <a:t>5) 76,384        6) 23,342     7) 234,938    8) 38,188</a:t>
            </a:r>
          </a:p>
          <a:p>
            <a:pPr marL="0" indent="0">
              <a:buNone/>
            </a:pPr>
            <a:r>
              <a:rPr lang="en-GB" sz="3600" dirty="0"/>
              <a:t>9) 983,234     10) 45,222      11) 9384      12) 12,384</a:t>
            </a:r>
          </a:p>
          <a:p>
            <a:pPr marL="0" indent="0">
              <a:buNone/>
            </a:pPr>
            <a:r>
              <a:rPr lang="en-GB" sz="3600" dirty="0"/>
              <a:t>13) 67,234     14) 892,345    15) 2335      16) 89,234</a:t>
            </a:r>
          </a:p>
          <a:p>
            <a:pPr marL="0" indent="0">
              <a:buNone/>
            </a:pPr>
            <a:r>
              <a:rPr lang="en-GB" sz="3600" dirty="0"/>
              <a:t>17) 3234         18) 76,987      19) 6890      20) 10,384</a:t>
            </a:r>
          </a:p>
        </p:txBody>
      </p:sp>
      <p:sp>
        <p:nvSpPr>
          <p:cNvPr id="4" name="Rectangle 3"/>
          <p:cNvSpPr/>
          <p:nvPr/>
        </p:nvSpPr>
        <p:spPr>
          <a:xfrm>
            <a:off x="3437010" y="11537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714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886" y="95041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Round these numbers to the nearest 10,000</a:t>
            </a:r>
          </a:p>
          <a:p>
            <a:pPr marL="0" indent="0">
              <a:buNone/>
            </a:pPr>
            <a:r>
              <a:rPr lang="en-GB" dirty="0"/>
              <a:t>1) 322,273         2) 22,283          3) 34,872  </a:t>
            </a:r>
          </a:p>
          <a:p>
            <a:pPr marL="0" indent="0">
              <a:buNone/>
            </a:pPr>
            <a:r>
              <a:rPr lang="en-GB" dirty="0"/>
              <a:t>4) 123,342     5) 19,283           6) 18,374</a:t>
            </a:r>
          </a:p>
          <a:p>
            <a:pPr marL="0" indent="0">
              <a:buNone/>
            </a:pPr>
            <a:r>
              <a:rPr lang="en-GB" dirty="0"/>
              <a:t>7) 92,342           8) 42,685        9) 13,485</a:t>
            </a:r>
          </a:p>
          <a:p>
            <a:pPr marL="0" indent="0">
              <a:buNone/>
            </a:pPr>
            <a:r>
              <a:rPr lang="en-GB" dirty="0"/>
              <a:t>10) 48,253        11)992,345        12) 1,384,235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0013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Decimals</a:t>
            </a:r>
          </a:p>
        </p:txBody>
      </p:sp>
    </p:spTree>
    <p:extLst>
      <p:ext uri="{BB962C8B-B14F-4D97-AF65-F5344CB8AC3E}">
        <p14:creationId xmlns:p14="http://schemas.microsoft.com/office/powerpoint/2010/main" val="2777217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634" y="480151"/>
            <a:ext cx="10515600" cy="54503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1) 3.45 + 7.89 =          9) 12.34 + 56.47=</a:t>
            </a:r>
          </a:p>
          <a:p>
            <a:pPr marL="0" indent="0">
              <a:buNone/>
            </a:pPr>
            <a:r>
              <a:rPr lang="en-GB" sz="3200" dirty="0"/>
              <a:t>2) 9.34 + 4.56=          10) 73.34 + 56.78=</a:t>
            </a:r>
          </a:p>
          <a:p>
            <a:pPr marL="0" indent="0">
              <a:buNone/>
            </a:pPr>
            <a:r>
              <a:rPr lang="en-GB" sz="3200" dirty="0"/>
              <a:t>3) 3.47 + 8.34=          11) 78.39 + 3.4= </a:t>
            </a:r>
          </a:p>
          <a:p>
            <a:pPr marL="0" indent="0">
              <a:buNone/>
            </a:pPr>
            <a:r>
              <a:rPr lang="en-GB" sz="3200" dirty="0"/>
              <a:t>4) 1.23 + 4.35=          12) 9.23 + 5.67= </a:t>
            </a:r>
          </a:p>
          <a:p>
            <a:pPr marL="0" indent="0">
              <a:buNone/>
            </a:pPr>
            <a:r>
              <a:rPr lang="en-GB" sz="3200" dirty="0"/>
              <a:t>5) 6.34 + 5.64=          13) 2.39 + 6.38= </a:t>
            </a:r>
          </a:p>
          <a:p>
            <a:pPr marL="0" indent="0">
              <a:buNone/>
            </a:pPr>
            <a:r>
              <a:rPr lang="en-GB" sz="3200" dirty="0"/>
              <a:t>6) 7.23 + 3.26=          14) 1.28 + 9.03=</a:t>
            </a:r>
          </a:p>
          <a:p>
            <a:pPr marL="0" indent="0">
              <a:buNone/>
            </a:pPr>
            <a:r>
              <a:rPr lang="en-GB" sz="3200" dirty="0"/>
              <a:t>7) 1.56 + 7.86=          15) 2.87 + 1.34=</a:t>
            </a:r>
          </a:p>
          <a:p>
            <a:pPr marL="0" indent="0">
              <a:buNone/>
            </a:pPr>
            <a:r>
              <a:rPr lang="en-GB" sz="3200" dirty="0"/>
              <a:t>8) 23.56 + 12.83=     16) 6.84 + 8.45=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0526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512" y="1168989"/>
            <a:ext cx="10089288" cy="4279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562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535" y="1217567"/>
            <a:ext cx="10108202" cy="446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9518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823" y="101572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900" dirty="0"/>
              <a:t>1) 2.2 x 10=         9) 23.6 x 10=</a:t>
            </a:r>
          </a:p>
          <a:p>
            <a:pPr marL="0" indent="0">
              <a:buNone/>
            </a:pPr>
            <a:r>
              <a:rPr lang="en-GB" sz="3900" dirty="0"/>
              <a:t>2) 1.4 x 10=         10) 4.37 x 10=</a:t>
            </a:r>
          </a:p>
          <a:p>
            <a:pPr marL="0" indent="0">
              <a:buNone/>
            </a:pPr>
            <a:r>
              <a:rPr lang="en-GB" sz="3900" dirty="0"/>
              <a:t>3) 8.2 x 10=        11) 62.31 x 10=</a:t>
            </a:r>
          </a:p>
          <a:p>
            <a:pPr marL="0" indent="0">
              <a:buNone/>
            </a:pPr>
            <a:r>
              <a:rPr lang="en-GB" sz="3900" dirty="0"/>
              <a:t>4) 4.34 x 10=        12) 9.23 x 10=</a:t>
            </a:r>
          </a:p>
          <a:p>
            <a:pPr marL="0" indent="0">
              <a:buNone/>
            </a:pPr>
            <a:r>
              <a:rPr lang="en-GB" sz="3900" dirty="0"/>
              <a:t>5) 3.5 x 10=</a:t>
            </a:r>
          </a:p>
          <a:p>
            <a:pPr marL="0" indent="0">
              <a:buNone/>
            </a:pPr>
            <a:r>
              <a:rPr lang="en-GB" sz="3900" dirty="0"/>
              <a:t>6) 21.4 x 10=</a:t>
            </a:r>
          </a:p>
          <a:p>
            <a:pPr marL="0" indent="0">
              <a:buNone/>
            </a:pPr>
            <a:r>
              <a:rPr lang="en-GB" sz="3900" dirty="0"/>
              <a:t>7) 1.12 x 10=</a:t>
            </a:r>
          </a:p>
          <a:p>
            <a:pPr marL="0" indent="0">
              <a:buNone/>
            </a:pPr>
            <a:r>
              <a:rPr lang="en-GB" sz="3900" dirty="0"/>
              <a:t>8) 4.77 x 10=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9144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383" y="806722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600" dirty="0"/>
              <a:t>1) 2.3 x 100=         9) 2.56 x 100=</a:t>
            </a:r>
          </a:p>
          <a:p>
            <a:pPr marL="0" indent="0">
              <a:buNone/>
            </a:pPr>
            <a:r>
              <a:rPr lang="en-GB" sz="3600" dirty="0"/>
              <a:t>2) 3.4 x 100=         10) 41.7 x 100=</a:t>
            </a:r>
          </a:p>
          <a:p>
            <a:pPr marL="0" indent="0">
              <a:buNone/>
            </a:pPr>
            <a:r>
              <a:rPr lang="en-GB" sz="3600" dirty="0"/>
              <a:t>3) 8.22 x 100=        11) 6.21 x 100=</a:t>
            </a:r>
          </a:p>
          <a:p>
            <a:pPr marL="0" indent="0">
              <a:buNone/>
            </a:pPr>
            <a:r>
              <a:rPr lang="en-GB" sz="3600" dirty="0"/>
              <a:t>4) 9.34 x 100=        12) 6.789 x 100=</a:t>
            </a:r>
          </a:p>
          <a:p>
            <a:pPr marL="0" indent="0">
              <a:buNone/>
            </a:pPr>
            <a:r>
              <a:rPr lang="en-GB" sz="3600" dirty="0"/>
              <a:t>5) 34.5 x 100=</a:t>
            </a:r>
          </a:p>
          <a:p>
            <a:pPr marL="0" indent="0">
              <a:buNone/>
            </a:pPr>
            <a:r>
              <a:rPr lang="en-GB" sz="3600" dirty="0"/>
              <a:t>6) 2.34 x 100=</a:t>
            </a:r>
          </a:p>
          <a:p>
            <a:pPr marL="0" indent="0">
              <a:buNone/>
            </a:pPr>
            <a:r>
              <a:rPr lang="en-GB" sz="3600" dirty="0"/>
              <a:t>7) 11.3 x 100=</a:t>
            </a:r>
          </a:p>
          <a:p>
            <a:pPr marL="0" indent="0">
              <a:buNone/>
            </a:pPr>
            <a:r>
              <a:rPr lang="en-GB" sz="3600" dirty="0"/>
              <a:t>8) 45.7 x 100=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7787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041" y="1129222"/>
            <a:ext cx="10129702" cy="4406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467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711" y="927871"/>
            <a:ext cx="10341717" cy="438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82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282" y="1096327"/>
            <a:ext cx="9740129" cy="439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7473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42" y="1180828"/>
            <a:ext cx="10208368" cy="442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118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Fractions</a:t>
            </a:r>
          </a:p>
        </p:txBody>
      </p:sp>
    </p:spTree>
    <p:extLst>
      <p:ext uri="{BB962C8B-B14F-4D97-AF65-F5344CB8AC3E}">
        <p14:creationId xmlns:p14="http://schemas.microsoft.com/office/powerpoint/2010/main" val="25396657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086" y="420187"/>
            <a:ext cx="2528480" cy="60960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884" y="594495"/>
            <a:ext cx="2604415" cy="320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535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306" y="382089"/>
            <a:ext cx="2454865" cy="60119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7216" y="1151300"/>
            <a:ext cx="2925264" cy="357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0684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734" y="232545"/>
            <a:ext cx="2676934" cy="64282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3678" y="847453"/>
            <a:ext cx="3318510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132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6861" y="438013"/>
            <a:ext cx="2855459" cy="559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00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828" y="359908"/>
            <a:ext cx="1748246" cy="6325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1498" y="1422899"/>
            <a:ext cx="2770959" cy="373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225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7161" y="309698"/>
            <a:ext cx="3035890" cy="624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3253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8322" y="1173616"/>
            <a:ext cx="9599976" cy="423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2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2387" y="444001"/>
            <a:ext cx="2746058" cy="570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573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103" y="973998"/>
            <a:ext cx="9646377" cy="433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590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141" y="213633"/>
            <a:ext cx="3463562" cy="644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1969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162" y="1265694"/>
            <a:ext cx="9293815" cy="394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5165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328" y="245608"/>
            <a:ext cx="2750684" cy="61846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5691" y="1194162"/>
            <a:ext cx="2906504" cy="349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015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916" y="1478823"/>
            <a:ext cx="9700941" cy="425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717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693" y="211183"/>
            <a:ext cx="2311922" cy="57716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6727" y="758326"/>
            <a:ext cx="2747882" cy="343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9745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Percentages</a:t>
            </a:r>
          </a:p>
        </p:txBody>
      </p:sp>
    </p:spTree>
    <p:extLst>
      <p:ext uri="{BB962C8B-B14F-4D97-AF65-F5344CB8AC3E}">
        <p14:creationId xmlns:p14="http://schemas.microsoft.com/office/powerpoint/2010/main" val="35456370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BIDMAS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0869" y="1359353"/>
            <a:ext cx="5595257" cy="527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946" y="1956095"/>
            <a:ext cx="4948792" cy="430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58058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5045" y="1298802"/>
            <a:ext cx="3314700" cy="53054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99101" y="266001"/>
            <a:ext cx="2593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/>
              <a:t>Algebra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97135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837" y="495300"/>
            <a:ext cx="3362325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218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3124288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7829" y="805769"/>
            <a:ext cx="6803726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649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7262"/>
            <a:ext cx="6743700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8546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235" y="385897"/>
            <a:ext cx="7767925" cy="577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769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912" y="962025"/>
            <a:ext cx="6734175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49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1148</Words>
  <Application>Microsoft Macintosh PowerPoint</Application>
  <PresentationFormat>Widescreen</PresentationFormat>
  <Paragraphs>119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Office Theme</vt:lpstr>
      <vt:lpstr>Addition and Subtraction</vt:lpstr>
      <vt:lpstr>PowerPoint Presentation</vt:lpstr>
      <vt:lpstr>PowerPoint Presentation</vt:lpstr>
      <vt:lpstr>Multiplication and Division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Division</vt:lpstr>
      <vt:lpstr>PowerPoint Presentation</vt:lpstr>
      <vt:lpstr>Place Value</vt:lpstr>
      <vt:lpstr>PowerPoint Presentation</vt:lpstr>
      <vt:lpstr>PowerPoint Presentation</vt:lpstr>
      <vt:lpstr>Decimals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Fractions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Percentages</vt:lpstr>
      <vt:lpstr>BIDMAS</vt:lpstr>
      <vt:lpstr>PowerPoint Presentation</vt:lpstr>
      <vt:lpstr>PowerPoint Presentation</vt:lpstr>
      <vt:lpstr>Time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Two a day arithmetic</dc:title>
  <dc:creator>Disney, April</dc:creator>
  <cp:lastModifiedBy>Microsoft Office User</cp:lastModifiedBy>
  <cp:revision>15</cp:revision>
  <dcterms:created xsi:type="dcterms:W3CDTF">2020-03-18T14:45:25Z</dcterms:created>
  <dcterms:modified xsi:type="dcterms:W3CDTF">2020-05-11T11:16:59Z</dcterms:modified>
</cp:coreProperties>
</file>